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8" r:id="rId5"/>
    <p:sldId id="310" r:id="rId6"/>
    <p:sldId id="313" r:id="rId7"/>
    <p:sldId id="308" r:id="rId8"/>
    <p:sldId id="312" r:id="rId9"/>
    <p:sldId id="309" r:id="rId10"/>
    <p:sldId id="273" r:id="rId11"/>
  </p:sldIdLst>
  <p:sldSz cx="18288000" cy="10287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Josefin Sans" pitchFamily="2" charset="-18"/>
      <p:regular r:id="rId17"/>
      <p:bold r:id="rId18"/>
      <p:italic r:id="rId19"/>
      <p:boldItalic r:id="rId20"/>
    </p:embeddedFont>
    <p:embeddedFont>
      <p:font typeface="Josefin Sans Bold" pitchFamily="2" charset="-18"/>
      <p:regular r:id="rId21"/>
      <p:bold r:id="rId22"/>
      <p:boldItalic r:id="rId23"/>
    </p:embeddedFont>
    <p:embeddedFont>
      <p:font typeface="Nunito" pitchFamily="2" charset="-18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</p:embeddedFont>
    <p:embeddedFont>
      <p:font typeface="Poppins" panose="00000500000000000000" pitchFamily="2" charset="-18"/>
      <p:regular r:id="rId29"/>
      <p:bold r:id="rId30"/>
      <p:italic r:id="rId31"/>
      <p:boldItalic r:id="rId32"/>
    </p:embeddedFont>
    <p:embeddedFont>
      <p:font typeface="Poppins Bold" panose="00000800000000000000" pitchFamily="2" charset="-18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Biderman" initials="AB" lastIdx="1" clrIdx="0">
    <p:extLst>
      <p:ext uri="{19B8F6BF-5375-455C-9EA6-DF929625EA0E}">
        <p15:presenceInfo xmlns:p15="http://schemas.microsoft.com/office/powerpoint/2012/main" userId="S::abiderman@caritas.org.pl::ec61202c-777a-4e60-b78a-62da9dafbd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D1B2"/>
    <a:srgbClr val="ECAC27"/>
    <a:srgbClr val="404A6C"/>
    <a:srgbClr val="FFFFFF"/>
    <a:srgbClr val="09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zej Biderman" userId="ec61202c-777a-4e60-b78a-62da9dafbd78" providerId="ADAL" clId="{AE7A284D-CD0F-449D-9A4E-AE4DD3471B48}"/>
    <pc:docChg chg="undo custSel addSld modSld sldOrd">
      <pc:chgData name="Andrzej Biderman" userId="ec61202c-777a-4e60-b78a-62da9dafbd78" providerId="ADAL" clId="{AE7A284D-CD0F-449D-9A4E-AE4DD3471B48}" dt="2024-02-06T06:52:06.387" v="279" actId="1076"/>
      <pc:docMkLst>
        <pc:docMk/>
      </pc:docMkLst>
      <pc:sldChg chg="delSp modSp mod">
        <pc:chgData name="Andrzej Biderman" userId="ec61202c-777a-4e60-b78a-62da9dafbd78" providerId="ADAL" clId="{AE7A284D-CD0F-449D-9A4E-AE4DD3471B48}" dt="2024-02-06T06:36:54.149" v="140" actId="478"/>
        <pc:sldMkLst>
          <pc:docMk/>
          <pc:sldMk cId="233240364" sldId="277"/>
        </pc:sldMkLst>
        <pc:spChg chg="del topLvl">
          <ac:chgData name="Andrzej Biderman" userId="ec61202c-777a-4e60-b78a-62da9dafbd78" providerId="ADAL" clId="{AE7A284D-CD0F-449D-9A4E-AE4DD3471B48}" dt="2024-02-06T06:36:54.149" v="140" actId="478"/>
          <ac:spMkLst>
            <pc:docMk/>
            <pc:sldMk cId="233240364" sldId="277"/>
            <ac:spMk id="10" creationId="{B2055BF9-13B3-E6E7-996D-028DAD645639}"/>
          </ac:spMkLst>
        </pc:spChg>
        <pc:spChg chg="topLvl">
          <ac:chgData name="Andrzej Biderman" userId="ec61202c-777a-4e60-b78a-62da9dafbd78" providerId="ADAL" clId="{AE7A284D-CD0F-449D-9A4E-AE4DD3471B48}" dt="2024-02-06T06:36:54.149" v="140" actId="478"/>
          <ac:spMkLst>
            <pc:docMk/>
            <pc:sldMk cId="233240364" sldId="277"/>
            <ac:spMk id="11" creationId="{0F5FBB7D-D2E1-1997-32AB-107F10122E6E}"/>
          </ac:spMkLst>
        </pc:spChg>
        <pc:grpChg chg="del mod">
          <ac:chgData name="Andrzej Biderman" userId="ec61202c-777a-4e60-b78a-62da9dafbd78" providerId="ADAL" clId="{AE7A284D-CD0F-449D-9A4E-AE4DD3471B48}" dt="2024-02-06T06:36:54.149" v="140" actId="478"/>
          <ac:grpSpMkLst>
            <pc:docMk/>
            <pc:sldMk cId="233240364" sldId="277"/>
            <ac:grpSpMk id="9" creationId="{BD7C35F9-51BC-28F3-E203-89520FBAE60C}"/>
          </ac:grpSpMkLst>
        </pc:grpChg>
      </pc:sldChg>
      <pc:sldChg chg="modSp mod">
        <pc:chgData name="Andrzej Biderman" userId="ec61202c-777a-4e60-b78a-62da9dafbd78" providerId="ADAL" clId="{AE7A284D-CD0F-449D-9A4E-AE4DD3471B48}" dt="2024-02-06T06:50:52.764" v="203" actId="20577"/>
        <pc:sldMkLst>
          <pc:docMk/>
          <pc:sldMk cId="1732997534" sldId="295"/>
        </pc:sldMkLst>
        <pc:spChg chg="mod">
          <ac:chgData name="Andrzej Biderman" userId="ec61202c-777a-4e60-b78a-62da9dafbd78" providerId="ADAL" clId="{AE7A284D-CD0F-449D-9A4E-AE4DD3471B48}" dt="2024-02-06T06:33:26.568" v="31" actId="1076"/>
          <ac:spMkLst>
            <pc:docMk/>
            <pc:sldMk cId="1732997534" sldId="295"/>
            <ac:spMk id="12" creationId="{40A88E93-0CEE-6D8B-DFE7-D17FF6FD2D4A}"/>
          </ac:spMkLst>
        </pc:spChg>
        <pc:graphicFrameChg chg="mod modGraphic">
          <ac:chgData name="Andrzej Biderman" userId="ec61202c-777a-4e60-b78a-62da9dafbd78" providerId="ADAL" clId="{AE7A284D-CD0F-449D-9A4E-AE4DD3471B48}" dt="2024-02-06T06:50:52.764" v="203" actId="20577"/>
          <ac:graphicFrameMkLst>
            <pc:docMk/>
            <pc:sldMk cId="1732997534" sldId="295"/>
            <ac:graphicFrameMk id="11" creationId="{BF341247-AB14-A559-7BDF-35843C226DF1}"/>
          </ac:graphicFrameMkLst>
        </pc:graphicFrameChg>
      </pc:sldChg>
      <pc:sldChg chg="modSp mod">
        <pc:chgData name="Andrzej Biderman" userId="ec61202c-777a-4e60-b78a-62da9dafbd78" providerId="ADAL" clId="{AE7A284D-CD0F-449D-9A4E-AE4DD3471B48}" dt="2024-02-06T06:31:12.078" v="8" actId="6549"/>
        <pc:sldMkLst>
          <pc:docMk/>
          <pc:sldMk cId="4069948720" sldId="298"/>
        </pc:sldMkLst>
        <pc:spChg chg="mod">
          <ac:chgData name="Andrzej Biderman" userId="ec61202c-777a-4e60-b78a-62da9dafbd78" providerId="ADAL" clId="{AE7A284D-CD0F-449D-9A4E-AE4DD3471B48}" dt="2024-02-06T06:31:12.078" v="8" actId="6549"/>
          <ac:spMkLst>
            <pc:docMk/>
            <pc:sldMk cId="4069948720" sldId="298"/>
            <ac:spMk id="11" creationId="{D078CD95-7CF2-F9D4-A389-30EFD764C08B}"/>
          </ac:spMkLst>
        </pc:spChg>
      </pc:sldChg>
      <pc:sldChg chg="addSp modSp mod">
        <pc:chgData name="Andrzej Biderman" userId="ec61202c-777a-4e60-b78a-62da9dafbd78" providerId="ADAL" clId="{AE7A284D-CD0F-449D-9A4E-AE4DD3471B48}" dt="2024-02-06T06:52:06.387" v="279" actId="1076"/>
        <pc:sldMkLst>
          <pc:docMk/>
          <pc:sldMk cId="1897850581" sldId="308"/>
        </pc:sldMkLst>
        <pc:spChg chg="add mod">
          <ac:chgData name="Andrzej Biderman" userId="ec61202c-777a-4e60-b78a-62da9dafbd78" providerId="ADAL" clId="{AE7A284D-CD0F-449D-9A4E-AE4DD3471B48}" dt="2024-02-06T06:51:52.257" v="276" actId="6549"/>
          <ac:spMkLst>
            <pc:docMk/>
            <pc:sldMk cId="1897850581" sldId="308"/>
            <ac:spMk id="3" creationId="{880794EF-A191-96B7-D119-914EBD3BB77D}"/>
          </ac:spMkLst>
        </pc:spChg>
        <pc:spChg chg="mod">
          <ac:chgData name="Andrzej Biderman" userId="ec61202c-777a-4e60-b78a-62da9dafbd78" providerId="ADAL" clId="{AE7A284D-CD0F-449D-9A4E-AE4DD3471B48}" dt="2024-02-06T06:51:35.858" v="258" actId="6549"/>
          <ac:spMkLst>
            <pc:docMk/>
            <pc:sldMk cId="1897850581" sldId="308"/>
            <ac:spMk id="5" creationId="{CC7A621B-6623-D2C8-7E7C-81BF166207CF}"/>
          </ac:spMkLst>
        </pc:spChg>
        <pc:graphicFrameChg chg="mod modGraphic">
          <ac:chgData name="Andrzej Biderman" userId="ec61202c-777a-4e60-b78a-62da9dafbd78" providerId="ADAL" clId="{AE7A284D-CD0F-449D-9A4E-AE4DD3471B48}" dt="2024-02-06T06:52:06.387" v="279" actId="1076"/>
          <ac:graphicFrameMkLst>
            <pc:docMk/>
            <pc:sldMk cId="1897850581" sldId="308"/>
            <ac:graphicFrameMk id="9" creationId="{F7D2FF24-3AA3-BC03-FCF2-1337D6B6D0B8}"/>
          </ac:graphicFrameMkLst>
        </pc:graphicFrameChg>
      </pc:sldChg>
      <pc:sldChg chg="addSp modSp add mod ord">
        <pc:chgData name="Andrzej Biderman" userId="ec61202c-777a-4e60-b78a-62da9dafbd78" providerId="ADAL" clId="{AE7A284D-CD0F-449D-9A4E-AE4DD3471B48}" dt="2024-02-06T06:47:25.275" v="155"/>
        <pc:sldMkLst>
          <pc:docMk/>
          <pc:sldMk cId="2508951472" sldId="309"/>
        </pc:sldMkLst>
        <pc:spChg chg="ord">
          <ac:chgData name="Andrzej Biderman" userId="ec61202c-777a-4e60-b78a-62da9dafbd78" providerId="ADAL" clId="{AE7A284D-CD0F-449D-9A4E-AE4DD3471B48}" dt="2024-02-06T06:46:55.270" v="151" actId="166"/>
          <ac:spMkLst>
            <pc:docMk/>
            <pc:sldMk cId="2508951472" sldId="309"/>
            <ac:spMk id="10" creationId="{72DDCE73-6F28-5DD5-9C48-87BDB12A1177}"/>
          </ac:spMkLst>
        </pc:spChg>
        <pc:spChg chg="add mod">
          <ac:chgData name="Andrzej Biderman" userId="ec61202c-777a-4e60-b78a-62da9dafbd78" providerId="ADAL" clId="{AE7A284D-CD0F-449D-9A4E-AE4DD3471B48}" dt="2024-02-06T06:47:10.908" v="153" actId="14100"/>
          <ac:spMkLst>
            <pc:docMk/>
            <pc:sldMk cId="2508951472" sldId="309"/>
            <ac:spMk id="11" creationId="{C080512C-9FA3-E73E-BC05-D150F6AC507C}"/>
          </ac:spMkLst>
        </pc:spChg>
        <pc:picChg chg="add mod ord modCrop">
          <ac:chgData name="Andrzej Biderman" userId="ec61202c-777a-4e60-b78a-62da9dafbd78" providerId="ADAL" clId="{AE7A284D-CD0F-449D-9A4E-AE4DD3471B48}" dt="2024-02-06T06:46:51.022" v="150" actId="166"/>
          <ac:picMkLst>
            <pc:docMk/>
            <pc:sldMk cId="2508951472" sldId="309"/>
            <ac:picMk id="9" creationId="{A8BC131B-8383-A406-627F-E0A4CC824843}"/>
          </ac:picMkLst>
        </pc:picChg>
      </pc:sldChg>
    </pc:docChg>
  </pc:docChgLst>
  <pc:docChgLst>
    <pc:chgData clId="Web-{6E4F9993-7499-A170-B6ED-9B249BF6BF25}"/>
    <pc:docChg chg="delSld">
      <pc:chgData name="" userId="" providerId="" clId="Web-{6E4F9993-7499-A170-B6ED-9B249BF6BF25}" dt="2023-11-27T09:13:02.205" v="0"/>
      <pc:docMkLst>
        <pc:docMk/>
      </pc:docMkLst>
      <pc:sldChg chg="del">
        <pc:chgData name="" userId="" providerId="" clId="Web-{6E4F9993-7499-A170-B6ED-9B249BF6BF25}" dt="2023-11-27T09:13:02.205" v="0"/>
        <pc:sldMkLst>
          <pc:docMk/>
          <pc:sldMk cId="2503788838" sldId="259"/>
        </pc:sldMkLst>
      </pc:sldChg>
    </pc:docChg>
  </pc:docChgLst>
  <pc:docChgLst>
    <pc:chgData name="Andrzej Biderman" userId="ec61202c-777a-4e60-b78a-62da9dafbd78" providerId="ADAL" clId="{DBD3F923-FFA1-4B10-92F9-101B1D5EE89F}"/>
    <pc:docChg chg="custSel addSld delSld modSld">
      <pc:chgData name="Andrzej Biderman" userId="ec61202c-777a-4e60-b78a-62da9dafbd78" providerId="ADAL" clId="{DBD3F923-FFA1-4B10-92F9-101B1D5EE89F}" dt="2024-03-04T10:03:32.927" v="4"/>
      <pc:docMkLst>
        <pc:docMk/>
      </pc:docMkLst>
      <pc:sldChg chg="addSp delSp modSp mod">
        <pc:chgData name="Andrzej Biderman" userId="ec61202c-777a-4e60-b78a-62da9dafbd78" providerId="ADAL" clId="{DBD3F923-FFA1-4B10-92F9-101B1D5EE89F}" dt="2024-03-04T10:03:16.797" v="2"/>
        <pc:sldMkLst>
          <pc:docMk/>
          <pc:sldMk cId="0" sldId="258"/>
        </pc:sldMkLst>
        <pc:spChg chg="mod">
          <ac:chgData name="Andrzej Biderman" userId="ec61202c-777a-4e60-b78a-62da9dafbd78" providerId="ADAL" clId="{DBD3F923-FFA1-4B10-92F9-101B1D5EE89F}" dt="2024-03-04T10:03:16.797" v="2"/>
          <ac:spMkLst>
            <pc:docMk/>
            <pc:sldMk cId="0" sldId="258"/>
            <ac:spMk id="4" creationId="{F2C046E1-2511-F6EF-6538-246A2B0A245A}"/>
          </ac:spMkLst>
        </pc:spChg>
        <pc:spChg chg="del">
          <ac:chgData name="Andrzej Biderman" userId="ec61202c-777a-4e60-b78a-62da9dafbd78" providerId="ADAL" clId="{DBD3F923-FFA1-4B10-92F9-101B1D5EE89F}" dt="2024-03-04T10:02:59.504" v="1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Andrzej Biderman" userId="ec61202c-777a-4e60-b78a-62da9dafbd78" providerId="ADAL" clId="{DBD3F923-FFA1-4B10-92F9-101B1D5EE89F}" dt="2024-03-04T10:03:16.797" v="2"/>
          <ac:spMkLst>
            <pc:docMk/>
            <pc:sldMk cId="0" sldId="258"/>
            <ac:spMk id="6" creationId="{46A2BE02-7F7F-FF55-CC6C-CD3D7AA9FB84}"/>
          </ac:spMkLst>
        </pc:spChg>
        <pc:spChg chg="mod">
          <ac:chgData name="Andrzej Biderman" userId="ec61202c-777a-4e60-b78a-62da9dafbd78" providerId="ADAL" clId="{DBD3F923-FFA1-4B10-92F9-101B1D5EE89F}" dt="2024-03-04T10:03:16.797" v="2"/>
          <ac:spMkLst>
            <pc:docMk/>
            <pc:sldMk cId="0" sldId="258"/>
            <ac:spMk id="7" creationId="{DBFB67A9-3953-C084-9EF3-F541456155DF}"/>
          </ac:spMkLst>
        </pc:spChg>
        <pc:spChg chg="mod">
          <ac:chgData name="Andrzej Biderman" userId="ec61202c-777a-4e60-b78a-62da9dafbd78" providerId="ADAL" clId="{DBD3F923-FFA1-4B10-92F9-101B1D5EE89F}" dt="2024-03-04T10:03:16.797" v="2"/>
          <ac:spMkLst>
            <pc:docMk/>
            <pc:sldMk cId="0" sldId="258"/>
            <ac:spMk id="10" creationId="{C1F8BB43-F8FF-9BEC-188D-8A1D9E2ED377}"/>
          </ac:spMkLst>
        </pc:spChg>
        <pc:spChg chg="mod">
          <ac:chgData name="Andrzej Biderman" userId="ec61202c-777a-4e60-b78a-62da9dafbd78" providerId="ADAL" clId="{DBD3F923-FFA1-4B10-92F9-101B1D5EE89F}" dt="2024-03-04T10:03:16.797" v="2"/>
          <ac:spMkLst>
            <pc:docMk/>
            <pc:sldMk cId="0" sldId="258"/>
            <ac:spMk id="12" creationId="{59D19B7B-A4A6-8E7A-D7EA-0207ED1E43CC}"/>
          </ac:spMkLst>
        </pc:spChg>
        <pc:spChg chg="mod">
          <ac:chgData name="Andrzej Biderman" userId="ec61202c-777a-4e60-b78a-62da9dafbd78" providerId="ADAL" clId="{DBD3F923-FFA1-4B10-92F9-101B1D5EE89F}" dt="2024-03-04T10:03:16.797" v="2"/>
          <ac:spMkLst>
            <pc:docMk/>
            <pc:sldMk cId="0" sldId="258"/>
            <ac:spMk id="13" creationId="{703B67E9-2404-D0D7-2DEB-90BC0A479AB2}"/>
          </ac:spMkLst>
        </pc:spChg>
        <pc:spChg chg="mod">
          <ac:chgData name="Andrzej Biderman" userId="ec61202c-777a-4e60-b78a-62da9dafbd78" providerId="ADAL" clId="{DBD3F923-FFA1-4B10-92F9-101B1D5EE89F}" dt="2024-03-04T10:02:53.260" v="0" actId="6549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DBD3F923-FFA1-4B10-92F9-101B1D5EE89F}" dt="2024-03-04T10:03:16.797" v="2"/>
          <ac:spMkLst>
            <pc:docMk/>
            <pc:sldMk cId="0" sldId="258"/>
            <ac:spMk id="18" creationId="{54D67EEC-4DF5-FDB7-10C7-96B9E51FB3F2}"/>
          </ac:spMkLst>
        </pc:spChg>
        <pc:grpChg chg="add mod">
          <ac:chgData name="Andrzej Biderman" userId="ec61202c-777a-4e60-b78a-62da9dafbd78" providerId="ADAL" clId="{DBD3F923-FFA1-4B10-92F9-101B1D5EE89F}" dt="2024-03-04T10:03:16.797" v="2"/>
          <ac:grpSpMkLst>
            <pc:docMk/>
            <pc:sldMk cId="0" sldId="258"/>
            <ac:grpSpMk id="2" creationId="{9681AC53-97D3-C7A6-7D54-8B286812B072}"/>
          </ac:grpSpMkLst>
        </pc:grpChg>
        <pc:grpChg chg="mod">
          <ac:chgData name="Andrzej Biderman" userId="ec61202c-777a-4e60-b78a-62da9dafbd78" providerId="ADAL" clId="{DBD3F923-FFA1-4B10-92F9-101B1D5EE89F}" dt="2024-03-04T10:03:16.797" v="2"/>
          <ac:grpSpMkLst>
            <pc:docMk/>
            <pc:sldMk cId="0" sldId="258"/>
            <ac:grpSpMk id="3" creationId="{9671582C-4B5E-B372-4190-53B41A7C7B10}"/>
          </ac:grpSpMkLst>
        </pc:grpChg>
        <pc:grpChg chg="mod">
          <ac:chgData name="Andrzej Biderman" userId="ec61202c-777a-4e60-b78a-62da9dafbd78" providerId="ADAL" clId="{DBD3F923-FFA1-4B10-92F9-101B1D5EE89F}" dt="2024-03-04T10:03:16.797" v="2"/>
          <ac:grpSpMkLst>
            <pc:docMk/>
            <pc:sldMk cId="0" sldId="258"/>
            <ac:grpSpMk id="8" creationId="{53D2F6B0-DD1F-474E-0944-B4519486B268}"/>
          </ac:grpSpMkLst>
        </pc:grpChg>
        <pc:grpChg chg="mod">
          <ac:chgData name="Andrzej Biderman" userId="ec61202c-777a-4e60-b78a-62da9dafbd78" providerId="ADAL" clId="{DBD3F923-FFA1-4B10-92F9-101B1D5EE89F}" dt="2024-03-04T10:03:16.797" v="2"/>
          <ac:grpSpMkLst>
            <pc:docMk/>
            <pc:sldMk cId="0" sldId="258"/>
            <ac:grpSpMk id="9" creationId="{11CF3CC6-4C4D-BE32-02F6-C73E928C243D}"/>
          </ac:grpSpMkLst>
        </pc:grpChg>
      </pc:sldChg>
      <pc:sldChg chg="del">
        <pc:chgData name="Andrzej Biderman" userId="ec61202c-777a-4e60-b78a-62da9dafbd78" providerId="ADAL" clId="{DBD3F923-FFA1-4B10-92F9-101B1D5EE89F}" dt="2024-03-04T10:03:29.567" v="3" actId="47"/>
        <pc:sldMkLst>
          <pc:docMk/>
          <pc:sldMk cId="0" sldId="272"/>
        </pc:sldMkLst>
      </pc:sldChg>
      <pc:sldChg chg="add">
        <pc:chgData name="Andrzej Biderman" userId="ec61202c-777a-4e60-b78a-62da9dafbd78" providerId="ADAL" clId="{DBD3F923-FFA1-4B10-92F9-101B1D5EE89F}" dt="2024-03-04T10:03:32.927" v="4"/>
        <pc:sldMkLst>
          <pc:docMk/>
          <pc:sldMk cId="3721026867" sldId="273"/>
        </pc:sldMkLst>
      </pc:sldChg>
    </pc:docChg>
  </pc:docChgLst>
  <pc:docChgLst>
    <pc:chgData name="Andrzej Biderman" userId="ec61202c-777a-4e60-b78a-62da9dafbd78" providerId="ADAL" clId="{1F574969-A6EE-4F36-8E27-4CB027E4EA74}"/>
    <pc:docChg chg="undo custSel addSld delSld modSld sldOrd">
      <pc:chgData name="Andrzej Biderman" userId="ec61202c-777a-4e60-b78a-62da9dafbd78" providerId="ADAL" clId="{1F574969-A6EE-4F36-8E27-4CB027E4EA74}" dt="2024-02-06T06:14:23.479" v="1230" actId="6549"/>
      <pc:docMkLst>
        <pc:docMk/>
      </pc:docMkLst>
      <pc:sldChg chg="addSp delSp modSp mod">
        <pc:chgData name="Andrzej Biderman" userId="ec61202c-777a-4e60-b78a-62da9dafbd78" providerId="ADAL" clId="{1F574969-A6EE-4F36-8E27-4CB027E4EA74}" dt="2024-02-06T05:53:13.671" v="1035" actId="1076"/>
        <pc:sldMkLst>
          <pc:docMk/>
          <pc:sldMk cId="0" sldId="258"/>
        </pc:sldMkLst>
        <pc:spChg chg="del">
          <ac:chgData name="Andrzej Biderman" userId="ec61202c-777a-4e60-b78a-62da9dafbd78" providerId="ADAL" clId="{1F574969-A6EE-4F36-8E27-4CB027E4EA74}" dt="2024-02-06T05:52:57.656" v="1033" actId="478"/>
          <ac:spMkLst>
            <pc:docMk/>
            <pc:sldMk cId="0" sldId="258"/>
            <ac:spMk id="9" creationId="{00000000-0000-0000-0000-000000000000}"/>
          </ac:spMkLst>
        </pc:spChg>
        <pc:spChg chg="add mod ord">
          <ac:chgData name="Andrzej Biderman" userId="ec61202c-777a-4e60-b78a-62da9dafbd78" providerId="ADAL" clId="{1F574969-A6EE-4F36-8E27-4CB027E4EA74}" dt="2024-02-06T05:52:52.908" v="1032" actId="167"/>
          <ac:spMkLst>
            <pc:docMk/>
            <pc:sldMk cId="0" sldId="258"/>
            <ac:spMk id="11" creationId="{7309532C-4099-10D2-2B15-F058416DFFE0}"/>
          </ac:spMkLst>
        </pc:spChg>
        <pc:spChg chg="mod">
          <ac:chgData name="Andrzej Biderman" userId="ec61202c-777a-4e60-b78a-62da9dafbd78" providerId="ADAL" clId="{1F574969-A6EE-4F36-8E27-4CB027E4EA74}" dt="2024-02-06T05:52:20.285" v="1029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1F574969-A6EE-4F36-8E27-4CB027E4EA74}" dt="2024-02-06T05:53:13.671" v="1035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Andrzej Biderman" userId="ec61202c-777a-4e60-b78a-62da9dafbd78" providerId="ADAL" clId="{1F574969-A6EE-4F36-8E27-4CB027E4EA74}" dt="2024-02-06T05:52:15.738" v="1028" actId="478"/>
          <ac:spMkLst>
            <pc:docMk/>
            <pc:sldMk cId="0" sldId="258"/>
            <ac:spMk id="18" creationId="{00000000-0000-0000-0000-000000000000}"/>
          </ac:spMkLst>
        </pc:spChg>
        <pc:grpChg chg="del">
          <ac:chgData name="Andrzej Biderman" userId="ec61202c-777a-4e60-b78a-62da9dafbd78" providerId="ADAL" clId="{1F574969-A6EE-4F36-8E27-4CB027E4EA74}" dt="2024-02-06T05:52:46.393" v="1030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Andrzej Biderman" userId="ec61202c-777a-4e60-b78a-62da9dafbd78" providerId="ADAL" clId="{1F574969-A6EE-4F36-8E27-4CB027E4EA74}" dt="2024-02-06T05:53:03.778" v="1034" actId="478"/>
          <ac:grpSpMkLst>
            <pc:docMk/>
            <pc:sldMk cId="0" sldId="258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1F574969-A6EE-4F36-8E27-4CB027E4EA74}" dt="2024-02-06T05:52:57.656" v="1033" actId="478"/>
          <ac:grpSpMkLst>
            <pc:docMk/>
            <pc:sldMk cId="0" sldId="258"/>
            <ac:grpSpMk id="8" creationId="{00000000-0000-0000-0000-000000000000}"/>
          </ac:grpSpMkLst>
        </pc:grpChg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696797131" sldId="280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2735451506" sldId="281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760055277" sldId="283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2805132148" sldId="288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2001367113" sldId="289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2069052037" sldId="290"/>
        </pc:sldMkLst>
      </pc:sldChg>
      <pc:sldChg chg="del">
        <pc:chgData name="Andrzej Biderman" userId="ec61202c-777a-4e60-b78a-62da9dafbd78" providerId="ADAL" clId="{1F574969-A6EE-4F36-8E27-4CB027E4EA74}" dt="2024-02-06T06:02:51.759" v="1135" actId="47"/>
        <pc:sldMkLst>
          <pc:docMk/>
          <pc:sldMk cId="2122729501" sldId="293"/>
        </pc:sldMkLst>
      </pc:sldChg>
      <pc:sldChg chg="addSp delSp modSp mod modNotesTx">
        <pc:chgData name="Andrzej Biderman" userId="ec61202c-777a-4e60-b78a-62da9dafbd78" providerId="ADAL" clId="{1F574969-A6EE-4F36-8E27-4CB027E4EA74}" dt="2024-02-06T06:14:23.479" v="1230" actId="6549"/>
        <pc:sldMkLst>
          <pc:docMk/>
          <pc:sldMk cId="1732997534" sldId="295"/>
        </pc:sldMkLst>
        <pc:spChg chg="mod">
          <ac:chgData name="Andrzej Biderman" userId="ec61202c-777a-4e60-b78a-62da9dafbd78" providerId="ADAL" clId="{1F574969-A6EE-4F36-8E27-4CB027E4EA74}" dt="2024-02-06T05:54:47.372" v="1061" actId="1076"/>
          <ac:spMkLst>
            <pc:docMk/>
            <pc:sldMk cId="1732997534" sldId="295"/>
            <ac:spMk id="2" creationId="{00000000-0000-0000-0000-000000000000}"/>
          </ac:spMkLst>
        </pc:spChg>
        <pc:spChg chg="del">
          <ac:chgData name="Andrzej Biderman" userId="ec61202c-777a-4e60-b78a-62da9dafbd78" providerId="ADAL" clId="{1F574969-A6EE-4F36-8E27-4CB027E4EA74}" dt="2024-02-06T05:07:17.833" v="303" actId="478"/>
          <ac:spMkLst>
            <pc:docMk/>
            <pc:sldMk cId="1732997534" sldId="295"/>
            <ac:spMk id="3" creationId="{21FA3954-C9DD-0C8F-97E1-5FC0B07063F9}"/>
          </ac:spMkLst>
        </pc:spChg>
        <pc:spChg chg="add mod">
          <ac:chgData name="Andrzej Biderman" userId="ec61202c-777a-4e60-b78a-62da9dafbd78" providerId="ADAL" clId="{1F574969-A6EE-4F36-8E27-4CB027E4EA74}" dt="2024-02-06T06:08:55.054" v="1209" actId="20577"/>
          <ac:spMkLst>
            <pc:docMk/>
            <pc:sldMk cId="1732997534" sldId="295"/>
            <ac:spMk id="4" creationId="{D9206F20-1640-A907-4E8B-44F9BF0F2311}"/>
          </ac:spMkLst>
        </pc:spChg>
        <pc:spChg chg="mod">
          <ac:chgData name="Andrzej Biderman" userId="ec61202c-777a-4e60-b78a-62da9dafbd78" providerId="ADAL" clId="{1F574969-A6EE-4F36-8E27-4CB027E4EA74}" dt="2024-02-06T06:14:23.479" v="1230" actId="6549"/>
          <ac:spMkLst>
            <pc:docMk/>
            <pc:sldMk cId="1732997534" sldId="295"/>
            <ac:spMk id="5" creationId="{CC7A621B-6623-D2C8-7E7C-81BF166207CF}"/>
          </ac:spMkLst>
        </pc:spChg>
        <pc:spChg chg="add mod">
          <ac:chgData name="Andrzej Biderman" userId="ec61202c-777a-4e60-b78a-62da9dafbd78" providerId="ADAL" clId="{1F574969-A6EE-4F36-8E27-4CB027E4EA74}" dt="2024-02-06T05:22:20.415" v="560"/>
          <ac:spMkLst>
            <pc:docMk/>
            <pc:sldMk cId="1732997534" sldId="295"/>
            <ac:spMk id="10" creationId="{27907BED-7EAF-49F1-A553-F422AA1DD0DF}"/>
          </ac:spMkLst>
        </pc:spChg>
        <pc:spChg chg="add mod">
          <ac:chgData name="Andrzej Biderman" userId="ec61202c-777a-4e60-b78a-62da9dafbd78" providerId="ADAL" clId="{1F574969-A6EE-4F36-8E27-4CB027E4EA74}" dt="2024-02-06T06:01:38.198" v="1114" actId="14100"/>
          <ac:spMkLst>
            <pc:docMk/>
            <pc:sldMk cId="1732997534" sldId="295"/>
            <ac:spMk id="12" creationId="{40A88E93-0CEE-6D8B-DFE7-D17FF6FD2D4A}"/>
          </ac:spMkLst>
        </pc:spChg>
        <pc:graphicFrameChg chg="del mod modGraphic">
          <ac:chgData name="Andrzej Biderman" userId="ec61202c-777a-4e60-b78a-62da9dafbd78" providerId="ADAL" clId="{1F574969-A6EE-4F36-8E27-4CB027E4EA74}" dt="2024-02-06T05:33:27.675" v="865" actId="478"/>
          <ac:graphicFrameMkLst>
            <pc:docMk/>
            <pc:sldMk cId="1732997534" sldId="295"/>
            <ac:graphicFrameMk id="9" creationId="{F7D2FF24-3AA3-BC03-FCF2-1337D6B6D0B8}"/>
          </ac:graphicFrameMkLst>
        </pc:graphicFrameChg>
        <pc:graphicFrameChg chg="add mod modGraphic">
          <ac:chgData name="Andrzej Biderman" userId="ec61202c-777a-4e60-b78a-62da9dafbd78" providerId="ADAL" clId="{1F574969-A6EE-4F36-8E27-4CB027E4EA74}" dt="2024-02-06T06:06:18.342" v="1170" actId="20577"/>
          <ac:graphicFrameMkLst>
            <pc:docMk/>
            <pc:sldMk cId="1732997534" sldId="295"/>
            <ac:graphicFrameMk id="11" creationId="{BF341247-AB14-A559-7BDF-35843C226DF1}"/>
          </ac:graphicFrameMkLst>
        </pc:graphicFrameChg>
        <pc:picChg chg="add mod">
          <ac:chgData name="Andrzej Biderman" userId="ec61202c-777a-4e60-b78a-62da9dafbd78" providerId="ADAL" clId="{1F574969-A6EE-4F36-8E27-4CB027E4EA74}" dt="2024-02-06T06:01:59.379" v="1129" actId="14100"/>
          <ac:picMkLst>
            <pc:docMk/>
            <pc:sldMk cId="1732997534" sldId="295"/>
            <ac:picMk id="14" creationId="{72412CA2-4963-0027-5D0C-82805AFB238A}"/>
          </ac:picMkLst>
        </pc:picChg>
        <pc:cxnChg chg="add mod">
          <ac:chgData name="Andrzej Biderman" userId="ec61202c-777a-4e60-b78a-62da9dafbd78" providerId="ADAL" clId="{1F574969-A6EE-4F36-8E27-4CB027E4EA74}" dt="2024-02-06T06:01:53.152" v="1128" actId="1036"/>
          <ac:cxnSpMkLst>
            <pc:docMk/>
            <pc:sldMk cId="1732997534" sldId="295"/>
            <ac:cxnSpMk id="8" creationId="{AAF8AF6F-A8CA-AE50-5854-4CFF4F9E6838}"/>
          </ac:cxnSpMkLst>
        </pc:cxnChg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433955903" sldId="296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2029727285" sldId="297"/>
        </pc:sldMkLst>
      </pc:sldChg>
      <pc:sldChg chg="ord">
        <pc:chgData name="Andrzej Biderman" userId="ec61202c-777a-4e60-b78a-62da9dafbd78" providerId="ADAL" clId="{1F574969-A6EE-4F36-8E27-4CB027E4EA74}" dt="2024-02-06T06:02:48.889" v="1134"/>
        <pc:sldMkLst>
          <pc:docMk/>
          <pc:sldMk cId="1596521093" sldId="299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1402105717" sldId="300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3739398951" sldId="301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3815804323" sldId="302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585410825" sldId="303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641996016" sldId="304"/>
        </pc:sldMkLst>
      </pc:sldChg>
      <pc:sldChg chg="del">
        <pc:chgData name="Andrzej Biderman" userId="ec61202c-777a-4e60-b78a-62da9dafbd78" providerId="ADAL" clId="{1F574969-A6EE-4F36-8E27-4CB027E4EA74}" dt="2024-02-06T06:02:40.074" v="1132" actId="47"/>
        <pc:sldMkLst>
          <pc:docMk/>
          <pc:sldMk cId="964296561" sldId="305"/>
        </pc:sldMkLst>
      </pc:sldChg>
      <pc:sldChg chg="add del">
        <pc:chgData name="Andrzej Biderman" userId="ec61202c-777a-4e60-b78a-62da9dafbd78" providerId="ADAL" clId="{1F574969-A6EE-4F36-8E27-4CB027E4EA74}" dt="2024-02-06T06:02:22.605" v="1130" actId="47"/>
        <pc:sldMkLst>
          <pc:docMk/>
          <pc:sldMk cId="3169353335" sldId="306"/>
        </pc:sldMkLst>
      </pc:sldChg>
      <pc:sldChg chg="add del">
        <pc:chgData name="Andrzej Biderman" userId="ec61202c-777a-4e60-b78a-62da9dafbd78" providerId="ADAL" clId="{1F574969-A6EE-4F36-8E27-4CB027E4EA74}" dt="2024-02-06T06:02:24.896" v="1131" actId="47"/>
        <pc:sldMkLst>
          <pc:docMk/>
          <pc:sldMk cId="3817557677" sldId="307"/>
        </pc:sldMkLst>
      </pc:sldChg>
      <pc:sldChg chg="delSp modSp add mod">
        <pc:chgData name="Andrzej Biderman" userId="ec61202c-777a-4e60-b78a-62da9dafbd78" providerId="ADAL" clId="{1F574969-A6EE-4F36-8E27-4CB027E4EA74}" dt="2024-02-06T06:13:13.218" v="1229" actId="20577"/>
        <pc:sldMkLst>
          <pc:docMk/>
          <pc:sldMk cId="1897850581" sldId="308"/>
        </pc:sldMkLst>
        <pc:spChg chg="del">
          <ac:chgData name="Andrzej Biderman" userId="ec61202c-777a-4e60-b78a-62da9dafbd78" providerId="ADAL" clId="{1F574969-A6EE-4F36-8E27-4CB027E4EA74}" dt="2024-02-06T05:22:30.834" v="562" actId="478"/>
          <ac:spMkLst>
            <pc:docMk/>
            <pc:sldMk cId="1897850581" sldId="308"/>
            <ac:spMk id="4" creationId="{D9206F20-1640-A907-4E8B-44F9BF0F2311}"/>
          </ac:spMkLst>
        </pc:spChg>
        <pc:graphicFrameChg chg="mod modGraphic">
          <ac:chgData name="Andrzej Biderman" userId="ec61202c-777a-4e60-b78a-62da9dafbd78" providerId="ADAL" clId="{1F574969-A6EE-4F36-8E27-4CB027E4EA74}" dt="2024-02-06T06:13:13.218" v="1229" actId="20577"/>
          <ac:graphicFrameMkLst>
            <pc:docMk/>
            <pc:sldMk cId="1897850581" sldId="308"/>
            <ac:graphicFrameMk id="9" creationId="{F7D2FF24-3AA3-BC03-FCF2-1337D6B6D0B8}"/>
          </ac:graphicFrameMkLst>
        </pc:graphicFrameChg>
        <pc:cxnChg chg="del">
          <ac:chgData name="Andrzej Biderman" userId="ec61202c-777a-4e60-b78a-62da9dafbd78" providerId="ADAL" clId="{1F574969-A6EE-4F36-8E27-4CB027E4EA74}" dt="2024-02-06T05:22:33.770" v="563" actId="478"/>
          <ac:cxnSpMkLst>
            <pc:docMk/>
            <pc:sldMk cId="1897850581" sldId="308"/>
            <ac:cxnSpMk id="8" creationId="{AAF8AF6F-A8CA-AE50-5854-4CFF4F9E6838}"/>
          </ac:cxnSpMkLst>
        </pc:cxnChg>
      </pc:sldChg>
      <pc:sldChg chg="new del">
        <pc:chgData name="Andrzej Biderman" userId="ec61202c-777a-4e60-b78a-62da9dafbd78" providerId="ADAL" clId="{1F574969-A6EE-4F36-8E27-4CB027E4EA74}" dt="2024-02-06T05:34:37.231" v="872" actId="47"/>
        <pc:sldMkLst>
          <pc:docMk/>
          <pc:sldMk cId="2904903679" sldId="309"/>
        </pc:sldMkLst>
      </pc:sldChg>
    </pc:docChg>
  </pc:docChgLst>
  <pc:docChgLst>
    <pc:chgData name="Andrzej Biderman" userId="S::abiderman@caritas.org.pl::ec61202c-777a-4e60-b78a-62da9dafbd78" providerId="AD" clId="Web-{D323EBDF-33FF-3976-5CC1-FA2CFD56AED2}"/>
    <pc:docChg chg="modSld">
      <pc:chgData name="Andrzej Biderman" userId="S::abiderman@caritas.org.pl::ec61202c-777a-4e60-b78a-62da9dafbd78" providerId="AD" clId="Web-{D323EBDF-33FF-3976-5CC1-FA2CFD56AED2}" dt="2024-02-13T14:05:06.003" v="1" actId="1076"/>
      <pc:docMkLst>
        <pc:docMk/>
      </pc:docMkLst>
      <pc:sldChg chg="modSp">
        <pc:chgData name="Andrzej Biderman" userId="S::abiderman@caritas.org.pl::ec61202c-777a-4e60-b78a-62da9dafbd78" providerId="AD" clId="Web-{D323EBDF-33FF-3976-5CC1-FA2CFD56AED2}" dt="2024-02-13T14:05:06.003" v="1" actId="1076"/>
        <pc:sldMkLst>
          <pc:docMk/>
          <pc:sldMk cId="1309194434" sldId="309"/>
        </pc:sldMkLst>
        <pc:grpChg chg="mod">
          <ac:chgData name="Andrzej Biderman" userId="S::abiderman@caritas.org.pl::ec61202c-777a-4e60-b78a-62da9dafbd78" providerId="AD" clId="Web-{D323EBDF-33FF-3976-5CC1-FA2CFD56AED2}" dt="2024-02-13T14:05:06.003" v="1" actId="1076"/>
          <ac:grpSpMkLst>
            <pc:docMk/>
            <pc:sldMk cId="1309194434" sldId="309"/>
            <ac:grpSpMk id="12" creationId="{B0EB814F-B1C6-5B67-33F9-818259614677}"/>
          </ac:grpSpMkLst>
        </pc:grpChg>
      </pc:sldChg>
    </pc:docChg>
  </pc:docChgLst>
  <pc:docChgLst>
    <pc:chgData name="Andrzej Biderman" userId="S::abiderman@caritas.org.pl::ec61202c-777a-4e60-b78a-62da9dafbd78" providerId="AD" clId="Web-{6E4F9993-7499-A170-B6ED-9B249BF6BF25}"/>
    <pc:docChg chg="addSld delSld modSld">
      <pc:chgData name="Andrzej Biderman" userId="S::abiderman@caritas.org.pl::ec61202c-777a-4e60-b78a-62da9dafbd78" providerId="AD" clId="Web-{6E4F9993-7499-A170-B6ED-9B249BF6BF25}" dt="2023-11-27T09:43:59.590" v="20" actId="20577"/>
      <pc:docMkLst>
        <pc:docMk/>
      </pc:docMkLst>
      <pc:sldChg chg="del">
        <pc:chgData name="Andrzej Biderman" userId="S::abiderman@caritas.org.pl::ec61202c-777a-4e60-b78a-62da9dafbd78" providerId="AD" clId="Web-{6E4F9993-7499-A170-B6ED-9B249BF6BF25}" dt="2023-11-27T09:41:56.415" v="3"/>
        <pc:sldMkLst>
          <pc:docMk/>
          <pc:sldMk cId="607179837" sldId="256"/>
        </pc:sldMkLst>
      </pc:sldChg>
      <pc:sldChg chg="add del">
        <pc:chgData name="Andrzej Biderman" userId="S::abiderman@caritas.org.pl::ec61202c-777a-4e60-b78a-62da9dafbd78" providerId="AD" clId="Web-{6E4F9993-7499-A170-B6ED-9B249BF6BF25}" dt="2023-11-27T09:42:40.307" v="4"/>
        <pc:sldMkLst>
          <pc:docMk/>
          <pc:sldMk cId="2503788838" sldId="259"/>
        </pc:sldMkLst>
      </pc:sldChg>
      <pc:sldChg chg="modSp">
        <pc:chgData name="Andrzej Biderman" userId="S::abiderman@caritas.org.pl::ec61202c-777a-4e60-b78a-62da9dafbd78" providerId="AD" clId="Web-{6E4F9993-7499-A170-B6ED-9B249BF6BF25}" dt="2023-11-27T09:36:36.592" v="1" actId="1076"/>
        <pc:sldMkLst>
          <pc:docMk/>
          <pc:sldMk cId="0" sldId="262"/>
        </pc:sldMkLst>
        <pc:spChg chg="mod">
          <ac:chgData name="Andrzej Biderman" userId="S::abiderman@caritas.org.pl::ec61202c-777a-4e60-b78a-62da9dafbd78" providerId="AD" clId="Web-{6E4F9993-7499-A170-B6ED-9B249BF6BF25}" dt="2023-11-27T09:36:36.592" v="1" actId="1076"/>
          <ac:spMkLst>
            <pc:docMk/>
            <pc:sldMk cId="0" sldId="262"/>
            <ac:spMk id="2" creationId="{00000000-0000-0000-0000-000000000000}"/>
          </ac:spMkLst>
        </pc:spChg>
      </pc:sldChg>
      <pc:sldChg chg="addSp modSp">
        <pc:chgData name="Andrzej Biderman" userId="S::abiderman@caritas.org.pl::ec61202c-777a-4e60-b78a-62da9dafbd78" providerId="AD" clId="Web-{6E4F9993-7499-A170-B6ED-9B249BF6BF25}" dt="2023-11-27T09:43:59.590" v="20" actId="20577"/>
        <pc:sldMkLst>
          <pc:docMk/>
          <pc:sldMk cId="2745910158" sldId="267"/>
        </pc:sldMkLst>
        <pc:spChg chg="add mod">
          <ac:chgData name="Andrzej Biderman" userId="S::abiderman@caritas.org.pl::ec61202c-777a-4e60-b78a-62da9dafbd78" providerId="AD" clId="Web-{6E4F9993-7499-A170-B6ED-9B249BF6BF25}" dt="2023-11-27T09:43:59.590" v="20" actId="20577"/>
          <ac:spMkLst>
            <pc:docMk/>
            <pc:sldMk cId="2745910158" sldId="267"/>
            <ac:spMk id="35" creationId="{2BA62BC3-FEA7-EE74-3EAA-13EB9ED67901}"/>
          </ac:spMkLst>
        </pc:spChg>
      </pc:sldChg>
    </pc:docChg>
  </pc:docChgLst>
  <pc:docChgLst>
    <pc:chgData name="Andrzej Biderman" userId="ec61202c-777a-4e60-b78a-62da9dafbd78" providerId="ADAL" clId="{81D6B481-3775-41DD-A9DA-C8096DA9BF53}"/>
    <pc:docChg chg="undo redo custSel addSld delSld modSld sldOrd">
      <pc:chgData name="Andrzej Biderman" userId="ec61202c-777a-4e60-b78a-62da9dafbd78" providerId="ADAL" clId="{81D6B481-3775-41DD-A9DA-C8096DA9BF53}" dt="2024-02-12T09:45:17.262" v="2269" actId="6549"/>
      <pc:docMkLst>
        <pc:docMk/>
      </pc:docMkLst>
      <pc:sldChg chg="addSp delSp modSp mod">
        <pc:chgData name="Andrzej Biderman" userId="ec61202c-777a-4e60-b78a-62da9dafbd78" providerId="ADAL" clId="{81D6B481-3775-41DD-A9DA-C8096DA9BF53}" dt="2024-02-11T20:14:15.560" v="1737" actId="1037"/>
        <pc:sldMkLst>
          <pc:docMk/>
          <pc:sldMk cId="0" sldId="258"/>
        </pc:sldMkLst>
        <pc:spChg chg="add del mod">
          <ac:chgData name="Andrzej Biderman" userId="ec61202c-777a-4e60-b78a-62da9dafbd78" providerId="ADAL" clId="{81D6B481-3775-41DD-A9DA-C8096DA9BF53}" dt="2024-02-09T14:05:16.809" v="668" actId="478"/>
          <ac:spMkLst>
            <pc:docMk/>
            <pc:sldMk cId="0" sldId="258"/>
            <ac:spMk id="2" creationId="{FF827EE6-327E-F05D-823A-A8E9D6DBFBBE}"/>
          </ac:spMkLst>
        </pc:spChg>
        <pc:spChg chg="mod">
          <ac:chgData name="Andrzej Biderman" userId="ec61202c-777a-4e60-b78a-62da9dafbd78" providerId="ADAL" clId="{81D6B481-3775-41DD-A9DA-C8096DA9BF53}" dt="2024-02-09T14:07:34.473" v="723" actId="1076"/>
          <ac:spMkLst>
            <pc:docMk/>
            <pc:sldMk cId="0" sldId="258"/>
            <ac:spMk id="11" creationId="{7309532C-4099-10D2-2B15-F058416DFFE0}"/>
          </ac:spMkLst>
        </pc:spChg>
        <pc:spChg chg="mod">
          <ac:chgData name="Andrzej Biderman" userId="ec61202c-777a-4e60-b78a-62da9dafbd78" providerId="ADAL" clId="{81D6B481-3775-41DD-A9DA-C8096DA9BF53}" dt="2024-02-11T20:14:15.560" v="1737" actId="103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81D6B481-3775-41DD-A9DA-C8096DA9BF53}" dt="2024-02-09T14:07:57.298" v="768" actId="1038"/>
          <ac:spMkLst>
            <pc:docMk/>
            <pc:sldMk cId="0" sldId="258"/>
            <ac:spMk id="17" creationId="{00000000-0000-0000-0000-000000000000}"/>
          </ac:spMkLst>
        </pc:spChg>
        <pc:grpChg chg="mod">
          <ac:chgData name="Andrzej Biderman" userId="ec61202c-777a-4e60-b78a-62da9dafbd78" providerId="ADAL" clId="{81D6B481-3775-41DD-A9DA-C8096DA9BF53}" dt="2024-02-09T14:07:57.298" v="768" actId="1038"/>
          <ac:grpSpMkLst>
            <pc:docMk/>
            <pc:sldMk cId="0" sldId="258"/>
            <ac:grpSpMk id="19" creationId="{1F55A87B-FCE5-FECB-429B-5064EC0C963E}"/>
          </ac:grpSpMkLst>
        </pc:grpChg>
      </pc:sldChg>
      <pc:sldChg chg="del">
        <pc:chgData name="Andrzej Biderman" userId="ec61202c-777a-4e60-b78a-62da9dafbd78" providerId="ADAL" clId="{81D6B481-3775-41DD-A9DA-C8096DA9BF53}" dt="2024-02-07T11:01:43.327" v="1" actId="47"/>
        <pc:sldMkLst>
          <pc:docMk/>
          <pc:sldMk cId="233240364" sldId="277"/>
        </pc:sldMkLst>
      </pc:sldChg>
      <pc:sldChg chg="del">
        <pc:chgData name="Andrzej Biderman" userId="ec61202c-777a-4e60-b78a-62da9dafbd78" providerId="ADAL" clId="{81D6B481-3775-41DD-A9DA-C8096DA9BF53}" dt="2024-02-07T11:01:43.327" v="1" actId="47"/>
        <pc:sldMkLst>
          <pc:docMk/>
          <pc:sldMk cId="718472746" sldId="282"/>
        </pc:sldMkLst>
      </pc:sldChg>
      <pc:sldChg chg="del">
        <pc:chgData name="Andrzej Biderman" userId="ec61202c-777a-4e60-b78a-62da9dafbd78" providerId="ADAL" clId="{81D6B481-3775-41DD-A9DA-C8096DA9BF53}" dt="2024-02-07T11:01:37.106" v="0" actId="47"/>
        <pc:sldMkLst>
          <pc:docMk/>
          <pc:sldMk cId="1732997534" sldId="295"/>
        </pc:sldMkLst>
      </pc:sldChg>
      <pc:sldChg chg="del">
        <pc:chgData name="Andrzej Biderman" userId="ec61202c-777a-4e60-b78a-62da9dafbd78" providerId="ADAL" clId="{81D6B481-3775-41DD-A9DA-C8096DA9BF53}" dt="2024-02-09T14:44:23.355" v="1284" actId="47"/>
        <pc:sldMkLst>
          <pc:docMk/>
          <pc:sldMk cId="4069948720" sldId="298"/>
        </pc:sldMkLst>
      </pc:sldChg>
      <pc:sldChg chg="del">
        <pc:chgData name="Andrzej Biderman" userId="ec61202c-777a-4e60-b78a-62da9dafbd78" providerId="ADAL" clId="{81D6B481-3775-41DD-A9DA-C8096DA9BF53}" dt="2024-02-07T11:01:37.106" v="0" actId="47"/>
        <pc:sldMkLst>
          <pc:docMk/>
          <pc:sldMk cId="1596521093" sldId="299"/>
        </pc:sldMkLst>
      </pc:sldChg>
      <pc:sldChg chg="addSp delSp modSp mod modNotesTx">
        <pc:chgData name="Andrzej Biderman" userId="ec61202c-777a-4e60-b78a-62da9dafbd78" providerId="ADAL" clId="{81D6B481-3775-41DD-A9DA-C8096DA9BF53}" dt="2024-02-12T09:13:37.761" v="2253" actId="20577"/>
        <pc:sldMkLst>
          <pc:docMk/>
          <pc:sldMk cId="1897850581" sldId="308"/>
        </pc:sldMkLst>
        <pc:spChg chg="mod">
          <ac:chgData name="Andrzej Biderman" userId="ec61202c-777a-4e60-b78a-62da9dafbd78" providerId="ADAL" clId="{81D6B481-3775-41DD-A9DA-C8096DA9BF53}" dt="2024-02-09T14:08:50.062" v="802" actId="368"/>
          <ac:spMkLst>
            <pc:docMk/>
            <pc:sldMk cId="1897850581" sldId="308"/>
            <ac:spMk id="3" creationId="{880794EF-A191-96B7-D119-914EBD3BB77D}"/>
          </ac:spMkLst>
        </pc:spChg>
        <pc:spChg chg="del">
          <ac:chgData name="Andrzej Biderman" userId="ec61202c-777a-4e60-b78a-62da9dafbd78" providerId="ADAL" clId="{81D6B481-3775-41DD-A9DA-C8096DA9BF53}" dt="2024-02-07T12:26:19.136" v="170" actId="478"/>
          <ac:spMkLst>
            <pc:docMk/>
            <pc:sldMk cId="1897850581" sldId="308"/>
            <ac:spMk id="5" creationId="{CC7A621B-6623-D2C8-7E7C-81BF166207CF}"/>
          </ac:spMkLst>
        </pc:spChg>
        <pc:spChg chg="add mod">
          <ac:chgData name="Andrzej Biderman" userId="ec61202c-777a-4e60-b78a-62da9dafbd78" providerId="ADAL" clId="{81D6B481-3775-41DD-A9DA-C8096DA9BF53}" dt="2024-02-09T14:43:59.889" v="1283" actId="1076"/>
          <ac:spMkLst>
            <pc:docMk/>
            <pc:sldMk cId="1897850581" sldId="308"/>
            <ac:spMk id="7" creationId="{D1F6BB56-2537-7644-D241-A8EEE22C8B49}"/>
          </ac:spMkLst>
        </pc:spChg>
        <pc:graphicFrameChg chg="add del mod modGraphic">
          <ac:chgData name="Andrzej Biderman" userId="ec61202c-777a-4e60-b78a-62da9dafbd78" providerId="ADAL" clId="{81D6B481-3775-41DD-A9DA-C8096DA9BF53}" dt="2024-02-07T12:46:55.186" v="566" actId="1035"/>
          <ac:graphicFrameMkLst>
            <pc:docMk/>
            <pc:sldMk cId="1897850581" sldId="308"/>
            <ac:graphicFrameMk id="4" creationId="{1A9E5538-5CCA-FCC2-12C6-0F51D863839E}"/>
          </ac:graphicFrameMkLst>
        </pc:graphicFrameChg>
        <pc:graphicFrameChg chg="del mod modGraphic">
          <ac:chgData name="Andrzej Biderman" userId="ec61202c-777a-4e60-b78a-62da9dafbd78" providerId="ADAL" clId="{81D6B481-3775-41DD-A9DA-C8096DA9BF53}" dt="2024-02-07T11:13:27.781" v="35" actId="478"/>
          <ac:graphicFrameMkLst>
            <pc:docMk/>
            <pc:sldMk cId="1897850581" sldId="308"/>
            <ac:graphicFrameMk id="9" creationId="{F7D2FF24-3AA3-BC03-FCF2-1337D6B6D0B8}"/>
          </ac:graphicFrameMkLst>
        </pc:graphicFrameChg>
      </pc:sldChg>
      <pc:sldChg chg="addSp delSp modSp add mod modNotesTx">
        <pc:chgData name="Andrzej Biderman" userId="ec61202c-777a-4e60-b78a-62da9dafbd78" providerId="ADAL" clId="{81D6B481-3775-41DD-A9DA-C8096DA9BF53}" dt="2024-02-12T09:43:41.682" v="2266" actId="20577"/>
        <pc:sldMkLst>
          <pc:docMk/>
          <pc:sldMk cId="1309194434" sldId="309"/>
        </pc:sldMkLst>
        <pc:spChg chg="mod">
          <ac:chgData name="Andrzej Biderman" userId="ec61202c-777a-4e60-b78a-62da9dafbd78" providerId="ADAL" clId="{81D6B481-3775-41DD-A9DA-C8096DA9BF53}" dt="2024-02-11T19:58:20.485" v="1601" actId="1076"/>
          <ac:spMkLst>
            <pc:docMk/>
            <pc:sldMk cId="1309194434" sldId="309"/>
            <ac:spMk id="2" creationId="{4E87B214-D71D-11B5-0515-C9366975CC2F}"/>
          </ac:spMkLst>
        </pc:spChg>
        <pc:spChg chg="mod">
          <ac:chgData name="Andrzej Biderman" userId="ec61202c-777a-4e60-b78a-62da9dafbd78" providerId="ADAL" clId="{81D6B481-3775-41DD-A9DA-C8096DA9BF53}" dt="2024-02-11T20:09:45.212" v="1649" actId="1076"/>
          <ac:spMkLst>
            <pc:docMk/>
            <pc:sldMk cId="1309194434" sldId="309"/>
            <ac:spMk id="3" creationId="{7AC16FA6-B868-5009-7F20-7E19F5088649}"/>
          </ac:spMkLst>
        </pc:spChg>
        <pc:spChg chg="mod">
          <ac:chgData name="Andrzej Biderman" userId="ec61202c-777a-4e60-b78a-62da9dafbd78" providerId="ADAL" clId="{81D6B481-3775-41DD-A9DA-C8096DA9BF53}" dt="2024-02-11T19:54:41.011" v="1500"/>
          <ac:spMkLst>
            <pc:docMk/>
            <pc:sldMk cId="1309194434" sldId="309"/>
            <ac:spMk id="10" creationId="{61F4F392-3181-8C52-1B9E-2BEA9EB84A1E}"/>
          </ac:spMkLst>
        </pc:spChg>
        <pc:spChg chg="mod">
          <ac:chgData name="Andrzej Biderman" userId="ec61202c-777a-4e60-b78a-62da9dafbd78" providerId="ADAL" clId="{81D6B481-3775-41DD-A9DA-C8096DA9BF53}" dt="2024-02-11T19:54:41.011" v="1500"/>
          <ac:spMkLst>
            <pc:docMk/>
            <pc:sldMk cId="1309194434" sldId="309"/>
            <ac:spMk id="11" creationId="{D54C6322-04CB-4E67-C30A-83D5866899AE}"/>
          </ac:spMkLst>
        </pc:spChg>
        <pc:spChg chg="mod">
          <ac:chgData name="Andrzej Biderman" userId="ec61202c-777a-4e60-b78a-62da9dafbd78" providerId="ADAL" clId="{81D6B481-3775-41DD-A9DA-C8096DA9BF53}" dt="2024-02-11T19:54:41.011" v="1500"/>
          <ac:spMkLst>
            <pc:docMk/>
            <pc:sldMk cId="1309194434" sldId="309"/>
            <ac:spMk id="13" creationId="{A8A58F3A-8997-5C09-3D17-14BFD988F79C}"/>
          </ac:spMkLst>
        </pc:spChg>
        <pc:spChg chg="mod">
          <ac:chgData name="Andrzej Biderman" userId="ec61202c-777a-4e60-b78a-62da9dafbd78" providerId="ADAL" clId="{81D6B481-3775-41DD-A9DA-C8096DA9BF53}" dt="2024-02-11T19:54:41.011" v="1500"/>
          <ac:spMkLst>
            <pc:docMk/>
            <pc:sldMk cId="1309194434" sldId="309"/>
            <ac:spMk id="14" creationId="{9EE075F1-0218-0A23-5D1B-67C4AAFE7048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15" creationId="{9B38038F-2303-DC2D-CAAC-2D6BA97FF766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16" creationId="{C32ECB83-A780-0377-6FD0-7B6515E07C4B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17" creationId="{1024A991-9F8F-9B3E-0502-1B4AEA33E301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18" creationId="{21BD36F3-3993-0D26-C66D-8ECFFE0D76B4}"/>
          </ac:spMkLst>
        </pc:spChg>
        <pc:spChg chg="mod">
          <ac:chgData name="Andrzej Biderman" userId="ec61202c-777a-4e60-b78a-62da9dafbd78" providerId="ADAL" clId="{81D6B481-3775-41DD-A9DA-C8096DA9BF53}" dt="2024-02-11T19:54:49.008" v="1502"/>
          <ac:spMkLst>
            <pc:docMk/>
            <pc:sldMk cId="1309194434" sldId="309"/>
            <ac:spMk id="20" creationId="{340353C5-ED0C-12CF-F55E-298990121A49}"/>
          </ac:spMkLst>
        </pc:spChg>
        <pc:spChg chg="mod">
          <ac:chgData name="Andrzej Biderman" userId="ec61202c-777a-4e60-b78a-62da9dafbd78" providerId="ADAL" clId="{81D6B481-3775-41DD-A9DA-C8096DA9BF53}" dt="2024-02-11T19:54:49.008" v="1502"/>
          <ac:spMkLst>
            <pc:docMk/>
            <pc:sldMk cId="1309194434" sldId="309"/>
            <ac:spMk id="21" creationId="{B7FA22CC-28AF-38CB-56EC-2018E7E78002}"/>
          </ac:spMkLst>
        </pc:spChg>
        <pc:spChg chg="mod">
          <ac:chgData name="Andrzej Biderman" userId="ec61202c-777a-4e60-b78a-62da9dafbd78" providerId="ADAL" clId="{81D6B481-3775-41DD-A9DA-C8096DA9BF53}" dt="2024-02-11T19:54:49.008" v="1502"/>
          <ac:spMkLst>
            <pc:docMk/>
            <pc:sldMk cId="1309194434" sldId="309"/>
            <ac:spMk id="24" creationId="{F2B3767F-1B5C-A10E-1104-A00C6E7D28C2}"/>
          </ac:spMkLst>
        </pc:spChg>
        <pc:spChg chg="mod">
          <ac:chgData name="Andrzej Biderman" userId="ec61202c-777a-4e60-b78a-62da9dafbd78" providerId="ADAL" clId="{81D6B481-3775-41DD-A9DA-C8096DA9BF53}" dt="2024-02-11T19:54:49.008" v="1502"/>
          <ac:spMkLst>
            <pc:docMk/>
            <pc:sldMk cId="1309194434" sldId="309"/>
            <ac:spMk id="25" creationId="{86F1E6EF-409E-4D95-129A-73AC32BF4417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26" creationId="{351E5725-95F7-2C64-3231-467BE8293E1B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27" creationId="{7D5D8BAE-79BF-E2D3-4E89-27D8DF1028E8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28" creationId="{1D6594FD-FA92-6F53-93B4-D0CDEDECC7B4}"/>
          </ac:spMkLst>
        </pc:spChg>
        <pc:spChg chg="add mod ord">
          <ac:chgData name="Andrzej Biderman" userId="ec61202c-777a-4e60-b78a-62da9dafbd78" providerId="ADAL" clId="{81D6B481-3775-41DD-A9DA-C8096DA9BF53}" dt="2024-02-11T20:10:06.929" v="1652" actId="166"/>
          <ac:spMkLst>
            <pc:docMk/>
            <pc:sldMk cId="1309194434" sldId="309"/>
            <ac:spMk id="29" creationId="{21F3F5A8-CABB-EED9-6134-F70064A079C3}"/>
          </ac:spMkLst>
        </pc:spChg>
        <pc:spChg chg="add mod">
          <ac:chgData name="Andrzej Biderman" userId="ec61202c-777a-4e60-b78a-62da9dafbd78" providerId="ADAL" clId="{81D6B481-3775-41DD-A9DA-C8096DA9BF53}" dt="2024-02-11T20:09:34.973" v="1648" actId="14100"/>
          <ac:spMkLst>
            <pc:docMk/>
            <pc:sldMk cId="1309194434" sldId="309"/>
            <ac:spMk id="32" creationId="{7072EC22-D736-554E-9FAE-AC19D9643358}"/>
          </ac:spMkLst>
        </pc:spChg>
        <pc:grpChg chg="add mod ord">
          <ac:chgData name="Andrzej Biderman" userId="ec61202c-777a-4e60-b78a-62da9dafbd78" providerId="ADAL" clId="{81D6B481-3775-41DD-A9DA-C8096DA9BF53}" dt="2024-02-11T20:10:06.929" v="1652" actId="166"/>
          <ac:grpSpMkLst>
            <pc:docMk/>
            <pc:sldMk cId="1309194434" sldId="309"/>
            <ac:grpSpMk id="9" creationId="{2D85701B-4A38-0D3C-6617-2ED423E69BFB}"/>
          </ac:grpSpMkLst>
        </pc:grpChg>
        <pc:grpChg chg="add mod ord">
          <ac:chgData name="Andrzej Biderman" userId="ec61202c-777a-4e60-b78a-62da9dafbd78" providerId="ADAL" clId="{81D6B481-3775-41DD-A9DA-C8096DA9BF53}" dt="2024-02-11T20:10:06.929" v="1652" actId="166"/>
          <ac:grpSpMkLst>
            <pc:docMk/>
            <pc:sldMk cId="1309194434" sldId="309"/>
            <ac:grpSpMk id="12" creationId="{B0EB814F-B1C6-5B67-33F9-818259614677}"/>
          </ac:grpSpMkLst>
        </pc:grpChg>
        <pc:grpChg chg="add mod ord">
          <ac:chgData name="Andrzej Biderman" userId="ec61202c-777a-4e60-b78a-62da9dafbd78" providerId="ADAL" clId="{81D6B481-3775-41DD-A9DA-C8096DA9BF53}" dt="2024-02-11T20:10:06.929" v="1652" actId="166"/>
          <ac:grpSpMkLst>
            <pc:docMk/>
            <pc:sldMk cId="1309194434" sldId="309"/>
            <ac:grpSpMk id="19" creationId="{88FC4878-8D49-407F-D10F-46492C65F329}"/>
          </ac:grpSpMkLst>
        </pc:grpChg>
        <pc:grpChg chg="add mod ord">
          <ac:chgData name="Andrzej Biderman" userId="ec61202c-777a-4e60-b78a-62da9dafbd78" providerId="ADAL" clId="{81D6B481-3775-41DD-A9DA-C8096DA9BF53}" dt="2024-02-11T20:10:06.929" v="1652" actId="166"/>
          <ac:grpSpMkLst>
            <pc:docMk/>
            <pc:sldMk cId="1309194434" sldId="309"/>
            <ac:grpSpMk id="23" creationId="{8972554F-8225-7387-9466-5A788DB22113}"/>
          </ac:grpSpMkLst>
        </pc:grpChg>
        <pc:graphicFrameChg chg="del">
          <ac:chgData name="Andrzej Biderman" userId="ec61202c-777a-4e60-b78a-62da9dafbd78" providerId="ADAL" clId="{81D6B481-3775-41DD-A9DA-C8096DA9BF53}" dt="2024-02-09T14:45:21.017" v="1286" actId="478"/>
          <ac:graphicFrameMkLst>
            <pc:docMk/>
            <pc:sldMk cId="1309194434" sldId="309"/>
            <ac:graphicFrameMk id="4" creationId="{6043DA30-8D2B-7A89-3C83-684D0AEF5432}"/>
          </ac:graphicFrameMkLst>
        </pc:graphicFrameChg>
        <pc:picChg chg="add del mod">
          <ac:chgData name="Andrzej Biderman" userId="ec61202c-777a-4e60-b78a-62da9dafbd78" providerId="ADAL" clId="{81D6B481-3775-41DD-A9DA-C8096DA9BF53}" dt="2024-02-11T19:53:16.242" v="1499" actId="478"/>
          <ac:picMkLst>
            <pc:docMk/>
            <pc:sldMk cId="1309194434" sldId="309"/>
            <ac:picMk id="8" creationId="{03E5BB90-07B7-9F01-94FD-2CB9AFC35012}"/>
          </ac:picMkLst>
        </pc:picChg>
        <pc:picChg chg="add mod">
          <ac:chgData name="Andrzej Biderman" userId="ec61202c-777a-4e60-b78a-62da9dafbd78" providerId="ADAL" clId="{81D6B481-3775-41DD-A9DA-C8096DA9BF53}" dt="2024-02-11T20:07:30.421" v="1627" actId="14100"/>
          <ac:picMkLst>
            <pc:docMk/>
            <pc:sldMk cId="1309194434" sldId="309"/>
            <ac:picMk id="31" creationId="{58AD28AE-C963-B110-9D45-DC890CCB534B}"/>
          </ac:picMkLst>
        </pc:picChg>
      </pc:sldChg>
      <pc:sldChg chg="del">
        <pc:chgData name="Andrzej Biderman" userId="ec61202c-777a-4e60-b78a-62da9dafbd78" providerId="ADAL" clId="{81D6B481-3775-41DD-A9DA-C8096DA9BF53}" dt="2024-02-07T11:01:37.106" v="0" actId="47"/>
        <pc:sldMkLst>
          <pc:docMk/>
          <pc:sldMk cId="2508951472" sldId="309"/>
        </pc:sldMkLst>
      </pc:sldChg>
      <pc:sldChg chg="new del">
        <pc:chgData name="Andrzej Biderman" userId="ec61202c-777a-4e60-b78a-62da9dafbd78" providerId="ADAL" clId="{81D6B481-3775-41DD-A9DA-C8096DA9BF53}" dt="2024-02-07T12:25:06.981" v="130" actId="47"/>
        <pc:sldMkLst>
          <pc:docMk/>
          <pc:sldMk cId="247562478" sldId="310"/>
        </pc:sldMkLst>
      </pc:sldChg>
      <pc:sldChg chg="addSp delSp modSp add mod ord modNotesTx">
        <pc:chgData name="Andrzej Biderman" userId="ec61202c-777a-4e60-b78a-62da9dafbd78" providerId="ADAL" clId="{81D6B481-3775-41DD-A9DA-C8096DA9BF53}" dt="2024-02-12T09:11:19.391" v="2068" actId="20577"/>
        <pc:sldMkLst>
          <pc:docMk/>
          <pc:sldMk cId="1483700784" sldId="310"/>
        </pc:sldMkLst>
        <pc:spChg chg="mod">
          <ac:chgData name="Andrzej Biderman" userId="ec61202c-777a-4e60-b78a-62da9dafbd78" providerId="ADAL" clId="{81D6B481-3775-41DD-A9DA-C8096DA9BF53}" dt="2024-02-09T14:33:19.438" v="1211" actId="1076"/>
          <ac:spMkLst>
            <pc:docMk/>
            <pc:sldMk cId="1483700784" sldId="310"/>
            <ac:spMk id="2" creationId="{01C7D78E-0E92-B881-D48E-EBB97AB5D5DA}"/>
          </ac:spMkLst>
        </pc:spChg>
        <pc:spChg chg="mod">
          <ac:chgData name="Andrzej Biderman" userId="ec61202c-777a-4e60-b78a-62da9dafbd78" providerId="ADAL" clId="{81D6B481-3775-41DD-A9DA-C8096DA9BF53}" dt="2024-02-09T14:43:01.482" v="1270" actId="1076"/>
          <ac:spMkLst>
            <pc:docMk/>
            <pc:sldMk cId="1483700784" sldId="310"/>
            <ac:spMk id="3" creationId="{FF14DEF4-1A35-CE1C-76D7-54810B0CF5CB}"/>
          </ac:spMkLst>
        </pc:spChg>
        <pc:spChg chg="add del mod">
          <ac:chgData name="Andrzej Biderman" userId="ec61202c-777a-4e60-b78a-62da9dafbd78" providerId="ADAL" clId="{81D6B481-3775-41DD-A9DA-C8096DA9BF53}" dt="2024-02-09T14:23:12.725" v="1055" actId="478"/>
          <ac:spMkLst>
            <pc:docMk/>
            <pc:sldMk cId="1483700784" sldId="310"/>
            <ac:spMk id="5" creationId="{9D106BC4-CE4C-3EFF-3C78-443BCC1B5AC0}"/>
          </ac:spMkLst>
        </pc:spChg>
        <pc:spChg chg="del">
          <ac:chgData name="Andrzej Biderman" userId="ec61202c-777a-4e60-b78a-62da9dafbd78" providerId="ADAL" clId="{81D6B481-3775-41DD-A9DA-C8096DA9BF53}" dt="2024-02-09T14:10:07.534" v="863" actId="478"/>
          <ac:spMkLst>
            <pc:docMk/>
            <pc:sldMk cId="1483700784" sldId="310"/>
            <ac:spMk id="7" creationId="{301FAE3F-F6CA-5A9C-75B0-953FBEA10AC0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11" creationId="{12DF8C1E-1B08-34D9-9C09-9A681CA66282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12" creationId="{A25773B6-5954-F294-1D70-2CF0EFF7BFD4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14" creationId="{E0BFDACD-EBE7-D379-0E82-5538113F5A90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16" creationId="{8B9E23F0-558A-5FFB-DD81-C2454528BD2E}"/>
          </ac:spMkLst>
        </pc:spChg>
        <pc:spChg chg="add mod">
          <ac:chgData name="Andrzej Biderman" userId="ec61202c-777a-4e60-b78a-62da9dafbd78" providerId="ADAL" clId="{81D6B481-3775-41DD-A9DA-C8096DA9BF53}" dt="2024-02-09T14:16:19.638" v="938" actId="14100"/>
          <ac:spMkLst>
            <pc:docMk/>
            <pc:sldMk cId="1483700784" sldId="310"/>
            <ac:spMk id="19" creationId="{B2B62054-DF31-9782-2E0B-5A58573FCC2C}"/>
          </ac:spMkLst>
        </pc:spChg>
        <pc:spChg chg="add mod">
          <ac:chgData name="Andrzej Biderman" userId="ec61202c-777a-4e60-b78a-62da9dafbd78" providerId="ADAL" clId="{81D6B481-3775-41DD-A9DA-C8096DA9BF53}" dt="2024-02-09T14:14:29.957" v="924" actId="14100"/>
          <ac:spMkLst>
            <pc:docMk/>
            <pc:sldMk cId="1483700784" sldId="310"/>
            <ac:spMk id="20" creationId="{BCA014B9-1C38-0A2A-064A-3BEA96F81AA6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1" creationId="{117E8E9D-1722-1053-598D-F38E379B9922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3" creationId="{4E663B96-7082-C924-2AA4-2AE088836D6A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4" creationId="{E40983E0-3FA5-2FAA-E83B-3E062D18280B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5" creationId="{93453CDC-184E-39C1-9D65-91E017D57D03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6" creationId="{EE427625-9FC8-76F4-869C-1E9EA1A6A29D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7" creationId="{EFC2C81F-469B-18F1-06A5-7BA92686A752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8" creationId="{CF3CFF88-4195-B44F-CA17-6A47D2244F03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29" creationId="{281EEE16-AA74-B65E-AFAC-76304661DA64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30" creationId="{91410A4F-9490-B772-D8A2-2775DDA2EB40}"/>
          </ac:spMkLst>
        </pc:spChg>
        <pc:spChg chg="add mod">
          <ac:chgData name="Andrzej Biderman" userId="ec61202c-777a-4e60-b78a-62da9dafbd78" providerId="ADAL" clId="{81D6B481-3775-41DD-A9DA-C8096DA9BF53}" dt="2024-02-09T14:32:47.951" v="1207" actId="207"/>
          <ac:spMkLst>
            <pc:docMk/>
            <pc:sldMk cId="1483700784" sldId="310"/>
            <ac:spMk id="31" creationId="{A10E5839-E479-A776-6EA7-FC1A649EDCB3}"/>
          </ac:spMkLst>
        </pc:spChg>
        <pc:spChg chg="add mod">
          <ac:chgData name="Andrzej Biderman" userId="ec61202c-777a-4e60-b78a-62da9dafbd78" providerId="ADAL" clId="{81D6B481-3775-41DD-A9DA-C8096DA9BF53}" dt="2024-02-09T14:14:03.295" v="901"/>
          <ac:spMkLst>
            <pc:docMk/>
            <pc:sldMk cId="1483700784" sldId="310"/>
            <ac:spMk id="32" creationId="{160AC598-34FB-EFA7-2AC5-8383CF07FE6D}"/>
          </ac:spMkLst>
        </pc:spChg>
        <pc:spChg chg="mod">
          <ac:chgData name="Andrzej Biderman" userId="ec61202c-777a-4e60-b78a-62da9dafbd78" providerId="ADAL" clId="{81D6B481-3775-41DD-A9DA-C8096DA9BF53}" dt="2024-02-09T14:16:46.388" v="942"/>
          <ac:spMkLst>
            <pc:docMk/>
            <pc:sldMk cId="1483700784" sldId="310"/>
            <ac:spMk id="34" creationId="{83741761-BE6E-60CE-7B0F-2D10458B1F7D}"/>
          </ac:spMkLst>
        </pc:spChg>
        <pc:spChg chg="mod">
          <ac:chgData name="Andrzej Biderman" userId="ec61202c-777a-4e60-b78a-62da9dafbd78" providerId="ADAL" clId="{81D6B481-3775-41DD-A9DA-C8096DA9BF53}" dt="2024-02-09T14:16:46.388" v="942"/>
          <ac:spMkLst>
            <pc:docMk/>
            <pc:sldMk cId="1483700784" sldId="310"/>
            <ac:spMk id="35" creationId="{B5F833AE-C1E1-F2B4-8577-EED4FF741800}"/>
          </ac:spMkLst>
        </pc:spChg>
        <pc:spChg chg="add del mod">
          <ac:chgData name="Andrzej Biderman" userId="ec61202c-777a-4e60-b78a-62da9dafbd78" providerId="ADAL" clId="{81D6B481-3775-41DD-A9DA-C8096DA9BF53}" dt="2024-02-09T14:24:47.695" v="1067"/>
          <ac:spMkLst>
            <pc:docMk/>
            <pc:sldMk cId="1483700784" sldId="310"/>
            <ac:spMk id="36" creationId="{F0F53783-0D73-1947-AA70-912680A2DF00}"/>
          </ac:spMkLst>
        </pc:spChg>
        <pc:spChg chg="add del mod">
          <ac:chgData name="Andrzej Biderman" userId="ec61202c-777a-4e60-b78a-62da9dafbd78" providerId="ADAL" clId="{81D6B481-3775-41DD-A9DA-C8096DA9BF53}" dt="2024-02-09T14:31:19.331" v="1185"/>
          <ac:spMkLst>
            <pc:docMk/>
            <pc:sldMk cId="1483700784" sldId="310"/>
            <ac:spMk id="37" creationId="{4081CA50-0537-57A7-EB68-C99E6DF44F9B}"/>
          </ac:spMkLst>
        </pc:spChg>
        <pc:spChg chg="add del mod">
          <ac:chgData name="Andrzej Biderman" userId="ec61202c-777a-4e60-b78a-62da9dafbd78" providerId="ADAL" clId="{81D6B481-3775-41DD-A9DA-C8096DA9BF53}" dt="2024-02-09T14:31:19.332" v="1187"/>
          <ac:spMkLst>
            <pc:docMk/>
            <pc:sldMk cId="1483700784" sldId="310"/>
            <ac:spMk id="38" creationId="{B98EBBE8-1194-8687-BAE3-82185E112B6F}"/>
          </ac:spMkLst>
        </pc:spChg>
        <pc:spChg chg="add mod">
          <ac:chgData name="Andrzej Biderman" userId="ec61202c-777a-4e60-b78a-62da9dafbd78" providerId="ADAL" clId="{81D6B481-3775-41DD-A9DA-C8096DA9BF53}" dt="2024-02-11T20:13:15.189" v="1701" actId="1036"/>
          <ac:spMkLst>
            <pc:docMk/>
            <pc:sldMk cId="1483700784" sldId="310"/>
            <ac:spMk id="39" creationId="{EC96D27C-AB29-163F-A455-54D2F686E021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40" creationId="{6FC5BC4F-46B8-3FDF-96B5-5AC953436C55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41" creationId="{06876181-E556-C1F8-259B-BBDAFAC5004F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42" creationId="{9E6A5399-A0C2-FAC2-6B69-9FFACED0AC84}"/>
          </ac:spMkLst>
        </pc:spChg>
        <pc:spChg chg="add mod">
          <ac:chgData name="Andrzej Biderman" userId="ec61202c-777a-4e60-b78a-62da9dafbd78" providerId="ADAL" clId="{81D6B481-3775-41DD-A9DA-C8096DA9BF53}" dt="2024-02-09T14:34:43.161" v="1239" actId="164"/>
          <ac:spMkLst>
            <pc:docMk/>
            <pc:sldMk cId="1483700784" sldId="310"/>
            <ac:spMk id="43" creationId="{E85A487F-86CA-4642-8583-CF491FBF73C5}"/>
          </ac:spMkLst>
        </pc:spChg>
        <pc:spChg chg="add mod">
          <ac:chgData name="Andrzej Biderman" userId="ec61202c-777a-4e60-b78a-62da9dafbd78" providerId="ADAL" clId="{81D6B481-3775-41DD-A9DA-C8096DA9BF53}" dt="2024-02-09T14:37:02.631" v="1264" actId="1076"/>
          <ac:spMkLst>
            <pc:docMk/>
            <pc:sldMk cId="1483700784" sldId="310"/>
            <ac:spMk id="44" creationId="{E300E76A-4E1B-B32C-7973-B1ABF2069026}"/>
          </ac:spMkLst>
        </pc:spChg>
        <pc:spChg chg="add mod">
          <ac:chgData name="Andrzej Biderman" userId="ec61202c-777a-4e60-b78a-62da9dafbd78" providerId="ADAL" clId="{81D6B481-3775-41DD-A9DA-C8096DA9BF53}" dt="2024-02-11T20:13:21.374" v="1719" actId="1035"/>
          <ac:spMkLst>
            <pc:docMk/>
            <pc:sldMk cId="1483700784" sldId="310"/>
            <ac:spMk id="48" creationId="{D2A14751-29A0-1CE9-872F-1C3605617589}"/>
          </ac:spMkLst>
        </pc:spChg>
        <pc:grpChg chg="add mod">
          <ac:chgData name="Andrzej Biderman" userId="ec61202c-777a-4e60-b78a-62da9dafbd78" providerId="ADAL" clId="{81D6B481-3775-41DD-A9DA-C8096DA9BF53}" dt="2024-02-09T14:35:07.479" v="1245" actId="1076"/>
          <ac:grpSpMkLst>
            <pc:docMk/>
            <pc:sldMk cId="1483700784" sldId="310"/>
            <ac:grpSpMk id="8" creationId="{DCD39CFA-FB00-E6FA-E9C6-1C55CC3AF183}"/>
          </ac:grpSpMkLst>
        </pc:grpChg>
        <pc:grpChg chg="add mod">
          <ac:chgData name="Andrzej Biderman" userId="ec61202c-777a-4e60-b78a-62da9dafbd78" providerId="ADAL" clId="{81D6B481-3775-41DD-A9DA-C8096DA9BF53}" dt="2024-02-09T14:34:43.161" v="1239" actId="164"/>
          <ac:grpSpMkLst>
            <pc:docMk/>
            <pc:sldMk cId="1483700784" sldId="310"/>
            <ac:grpSpMk id="9" creationId="{D9AC44D0-461B-3CA0-76B0-B2B3BE96EE98}"/>
          </ac:grpSpMkLst>
        </pc:grpChg>
        <pc:grpChg chg="add mod">
          <ac:chgData name="Andrzej Biderman" userId="ec61202c-777a-4e60-b78a-62da9dafbd78" providerId="ADAL" clId="{81D6B481-3775-41DD-A9DA-C8096DA9BF53}" dt="2024-02-09T14:34:43.161" v="1239" actId="164"/>
          <ac:grpSpMkLst>
            <pc:docMk/>
            <pc:sldMk cId="1483700784" sldId="310"/>
            <ac:grpSpMk id="10" creationId="{A6C95FBD-D282-58C4-E3E1-9996229644F8}"/>
          </ac:grpSpMkLst>
        </pc:grpChg>
        <pc:grpChg chg="add mod">
          <ac:chgData name="Andrzej Biderman" userId="ec61202c-777a-4e60-b78a-62da9dafbd78" providerId="ADAL" clId="{81D6B481-3775-41DD-A9DA-C8096DA9BF53}" dt="2024-02-09T14:34:43.161" v="1239" actId="164"/>
          <ac:grpSpMkLst>
            <pc:docMk/>
            <pc:sldMk cId="1483700784" sldId="310"/>
            <ac:grpSpMk id="13" creationId="{AE9A37C2-1D2C-C3C8-DB6E-1C19FDDCBA0B}"/>
          </ac:grpSpMkLst>
        </pc:grpChg>
        <pc:grpChg chg="add mod">
          <ac:chgData name="Andrzej Biderman" userId="ec61202c-777a-4e60-b78a-62da9dafbd78" providerId="ADAL" clId="{81D6B481-3775-41DD-A9DA-C8096DA9BF53}" dt="2024-02-09T14:34:43.161" v="1239" actId="164"/>
          <ac:grpSpMkLst>
            <pc:docMk/>
            <pc:sldMk cId="1483700784" sldId="310"/>
            <ac:grpSpMk id="15" creationId="{30B0EB28-CBBD-8A72-D49C-D474FBE0A355}"/>
          </ac:grpSpMkLst>
        </pc:grpChg>
        <pc:grpChg chg="add del mod">
          <ac:chgData name="Andrzej Biderman" userId="ec61202c-777a-4e60-b78a-62da9dafbd78" providerId="ADAL" clId="{81D6B481-3775-41DD-A9DA-C8096DA9BF53}" dt="2024-02-09T14:16:37.661" v="941" actId="478"/>
          <ac:grpSpMkLst>
            <pc:docMk/>
            <pc:sldMk cId="1483700784" sldId="310"/>
            <ac:grpSpMk id="17" creationId="{C5447FFB-70C2-1907-D8F1-F5015AA86827}"/>
          </ac:grpSpMkLst>
        </pc:grpChg>
        <pc:grpChg chg="add mod">
          <ac:chgData name="Andrzej Biderman" userId="ec61202c-777a-4e60-b78a-62da9dafbd78" providerId="ADAL" clId="{81D6B481-3775-41DD-A9DA-C8096DA9BF53}" dt="2024-02-09T14:14:03.295" v="901"/>
          <ac:grpSpMkLst>
            <pc:docMk/>
            <pc:sldMk cId="1483700784" sldId="310"/>
            <ac:grpSpMk id="18" creationId="{08ABD173-D95B-24AC-0857-3C37361F17FF}"/>
          </ac:grpSpMkLst>
        </pc:grpChg>
        <pc:grpChg chg="add del mod">
          <ac:chgData name="Andrzej Biderman" userId="ec61202c-777a-4e60-b78a-62da9dafbd78" providerId="ADAL" clId="{81D6B481-3775-41DD-A9DA-C8096DA9BF53}" dt="2024-02-09T14:24:47.687" v="1065" actId="478"/>
          <ac:grpSpMkLst>
            <pc:docMk/>
            <pc:sldMk cId="1483700784" sldId="310"/>
            <ac:grpSpMk id="33" creationId="{300EC033-8FBF-F9E2-EE3F-C73F73B09F98}"/>
          </ac:grpSpMkLst>
        </pc:grpChg>
        <pc:grpChg chg="add mod ord">
          <ac:chgData name="Andrzej Biderman" userId="ec61202c-777a-4e60-b78a-62da9dafbd78" providerId="ADAL" clId="{81D6B481-3775-41DD-A9DA-C8096DA9BF53}" dt="2024-02-09T14:42:42.648" v="1268" actId="1076"/>
          <ac:grpSpMkLst>
            <pc:docMk/>
            <pc:sldMk cId="1483700784" sldId="310"/>
            <ac:grpSpMk id="45" creationId="{9F7D25C0-6A82-9037-A869-1294B127CE06}"/>
          </ac:grpSpMkLst>
        </pc:grpChg>
        <pc:graphicFrameChg chg="del">
          <ac:chgData name="Andrzej Biderman" userId="ec61202c-777a-4e60-b78a-62da9dafbd78" providerId="ADAL" clId="{81D6B481-3775-41DD-A9DA-C8096DA9BF53}" dt="2024-02-09T14:09:49.860" v="860" actId="478"/>
          <ac:graphicFrameMkLst>
            <pc:docMk/>
            <pc:sldMk cId="1483700784" sldId="310"/>
            <ac:graphicFrameMk id="4" creationId="{67CC2E23-F121-D002-C172-56E6AB8874C3}"/>
          </ac:graphicFrameMkLst>
        </pc:graphicFrameChg>
        <pc:picChg chg="add mod">
          <ac:chgData name="Andrzej Biderman" userId="ec61202c-777a-4e60-b78a-62da9dafbd78" providerId="ADAL" clId="{81D6B481-3775-41DD-A9DA-C8096DA9BF53}" dt="2024-02-09T14:46:36.542" v="1287" actId="14100"/>
          <ac:picMkLst>
            <pc:docMk/>
            <pc:sldMk cId="1483700784" sldId="310"/>
            <ac:picMk id="47" creationId="{83778A56-D9CC-B179-9FB5-D55F7014F0C3}"/>
          </ac:picMkLst>
        </pc:picChg>
      </pc:sldChg>
      <pc:sldChg chg="add del">
        <pc:chgData name="Andrzej Biderman" userId="ec61202c-777a-4e60-b78a-62da9dafbd78" providerId="ADAL" clId="{81D6B481-3775-41DD-A9DA-C8096DA9BF53}" dt="2024-02-09T14:08:55.454" v="803" actId="2890"/>
        <pc:sldMkLst>
          <pc:docMk/>
          <pc:sldMk cId="1957707657" sldId="311"/>
        </pc:sldMkLst>
      </pc:sldChg>
      <pc:sldChg chg="new del">
        <pc:chgData name="Andrzej Biderman" userId="ec61202c-777a-4e60-b78a-62da9dafbd78" providerId="ADAL" clId="{81D6B481-3775-41DD-A9DA-C8096DA9BF53}" dt="2024-02-09T14:43:11.701" v="1271" actId="47"/>
        <pc:sldMkLst>
          <pc:docMk/>
          <pc:sldMk cId="3790699548" sldId="311"/>
        </pc:sldMkLst>
      </pc:sldChg>
      <pc:sldChg chg="add del">
        <pc:chgData name="Andrzej Biderman" userId="ec61202c-777a-4e60-b78a-62da9dafbd78" providerId="ADAL" clId="{81D6B481-3775-41DD-A9DA-C8096DA9BF53}" dt="2024-02-11T20:14:51.784" v="1738" actId="47"/>
        <pc:sldMkLst>
          <pc:docMk/>
          <pc:sldMk cId="4099302367" sldId="311"/>
        </pc:sldMkLst>
      </pc:sldChg>
      <pc:sldChg chg="addSp delSp modSp add mod ord modNotesTx">
        <pc:chgData name="Andrzej Biderman" userId="ec61202c-777a-4e60-b78a-62da9dafbd78" providerId="ADAL" clId="{81D6B481-3775-41DD-A9DA-C8096DA9BF53}" dt="2024-02-12T09:45:17.262" v="2269" actId="6549"/>
        <pc:sldMkLst>
          <pc:docMk/>
          <pc:sldMk cId="3192310699" sldId="312"/>
        </pc:sldMkLst>
        <pc:spChg chg="add mod">
          <ac:chgData name="Andrzej Biderman" userId="ec61202c-777a-4e60-b78a-62da9dafbd78" providerId="ADAL" clId="{81D6B481-3775-41DD-A9DA-C8096DA9BF53}" dt="2024-02-11T20:17:41.697" v="1744" actId="20577"/>
          <ac:spMkLst>
            <pc:docMk/>
            <pc:sldMk cId="3192310699" sldId="312"/>
            <ac:spMk id="4" creationId="{50D3EBE4-FF8A-954D-C67B-D9C7E11E924B}"/>
          </ac:spMkLst>
        </pc:spChg>
        <pc:spChg chg="mod topLvl">
          <ac:chgData name="Andrzej Biderman" userId="ec61202c-777a-4e60-b78a-62da9dafbd78" providerId="ADAL" clId="{81D6B481-3775-41DD-A9DA-C8096DA9BF53}" dt="2024-02-11T20:10:33.588" v="1659" actId="20577"/>
          <ac:spMkLst>
            <pc:docMk/>
            <pc:sldMk cId="3192310699" sldId="312"/>
            <ac:spMk id="11" creationId="{0C4792F9-CF98-87C0-9404-7438A7A88CEA}"/>
          </ac:spMkLst>
        </pc:spChg>
        <pc:spChg chg="mod topLvl">
          <ac:chgData name="Andrzej Biderman" userId="ec61202c-777a-4e60-b78a-62da9dafbd78" providerId="ADAL" clId="{81D6B481-3775-41DD-A9DA-C8096DA9BF53}" dt="2024-02-09T16:29:48.501" v="1473" actId="1036"/>
          <ac:spMkLst>
            <pc:docMk/>
            <pc:sldMk cId="3192310699" sldId="312"/>
            <ac:spMk id="12" creationId="{4997EB4C-CF36-B6F1-7442-1757BE0C0C30}"/>
          </ac:spMkLst>
        </pc:spChg>
        <pc:spChg chg="mod topLvl">
          <ac:chgData name="Andrzej Biderman" userId="ec61202c-777a-4e60-b78a-62da9dafbd78" providerId="ADAL" clId="{81D6B481-3775-41DD-A9DA-C8096DA9BF53}" dt="2024-02-11T20:17:35.294" v="1741" actId="20577"/>
          <ac:spMkLst>
            <pc:docMk/>
            <pc:sldMk cId="3192310699" sldId="312"/>
            <ac:spMk id="14" creationId="{E5EC71DD-3CDE-F77F-7BF8-341770A08DBD}"/>
          </ac:spMkLst>
        </pc:spChg>
        <pc:spChg chg="mod topLvl">
          <ac:chgData name="Andrzej Biderman" userId="ec61202c-777a-4e60-b78a-62da9dafbd78" providerId="ADAL" clId="{81D6B481-3775-41DD-A9DA-C8096DA9BF53}" dt="2024-02-09T16:29:48.501" v="1473" actId="1036"/>
          <ac:spMkLst>
            <pc:docMk/>
            <pc:sldMk cId="3192310699" sldId="312"/>
            <ac:spMk id="16" creationId="{E6A4B480-8984-9170-5FE4-69CC6183E65E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23" creationId="{6E4684EC-405A-EBB6-A14F-20A84986EB29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24" creationId="{15C5CCD8-B0C4-4B87-C943-099798741452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25" creationId="{161F7F20-661D-2F4E-FA11-4CA860410396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26" creationId="{0025AA30-3815-D3EA-8F91-6350FA4438D5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27" creationId="{457B3825-AF77-92DB-BCF8-E5657918A5D2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28" creationId="{5E064511-9CDE-4097-225B-EBE89EF24295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29" creationId="{1FA92D87-C846-228F-8089-D04D820881D2}"/>
          </ac:spMkLst>
        </pc:spChg>
        <pc:spChg chg="mod">
          <ac:chgData name="Andrzej Biderman" userId="ec61202c-777a-4e60-b78a-62da9dafbd78" providerId="ADAL" clId="{81D6B481-3775-41DD-A9DA-C8096DA9BF53}" dt="2024-02-09T16:26:48.011" v="1434" actId="165"/>
          <ac:spMkLst>
            <pc:docMk/>
            <pc:sldMk cId="3192310699" sldId="312"/>
            <ac:spMk id="30" creationId="{013EACA1-34E2-615D-8809-92CDD3561064}"/>
          </ac:spMkLst>
        </pc:spChg>
        <pc:spChg chg="mod">
          <ac:chgData name="Andrzej Biderman" userId="ec61202c-777a-4e60-b78a-62da9dafbd78" providerId="ADAL" clId="{81D6B481-3775-41DD-A9DA-C8096DA9BF53}" dt="2024-02-09T16:31:13.536" v="1474" actId="207"/>
          <ac:spMkLst>
            <pc:docMk/>
            <pc:sldMk cId="3192310699" sldId="312"/>
            <ac:spMk id="31" creationId="{97F3E387-B624-5221-14CE-E7E84032E507}"/>
          </ac:spMkLst>
        </pc:spChg>
        <pc:spChg chg="mod">
          <ac:chgData name="Andrzej Biderman" userId="ec61202c-777a-4e60-b78a-62da9dafbd78" providerId="ADAL" clId="{81D6B481-3775-41DD-A9DA-C8096DA9BF53}" dt="2024-02-09T16:26:46.575" v="1428" actId="1076"/>
          <ac:spMkLst>
            <pc:docMk/>
            <pc:sldMk cId="3192310699" sldId="312"/>
            <ac:spMk id="39" creationId="{01E4BEF4-2935-5CB1-24F7-6C7E0D8EEC06}"/>
          </ac:spMkLst>
        </pc:spChg>
        <pc:spChg chg="mod topLvl">
          <ac:chgData name="Andrzej Biderman" userId="ec61202c-777a-4e60-b78a-62da9dafbd78" providerId="ADAL" clId="{81D6B481-3775-41DD-A9DA-C8096DA9BF53}" dt="2024-02-09T16:29:48.501" v="1473" actId="1036"/>
          <ac:spMkLst>
            <pc:docMk/>
            <pc:sldMk cId="3192310699" sldId="312"/>
            <ac:spMk id="40" creationId="{66C68218-C668-095E-666B-10017D82D73C}"/>
          </ac:spMkLst>
        </pc:spChg>
        <pc:spChg chg="mod topLvl">
          <ac:chgData name="Andrzej Biderman" userId="ec61202c-777a-4e60-b78a-62da9dafbd78" providerId="ADAL" clId="{81D6B481-3775-41DD-A9DA-C8096DA9BF53}" dt="2024-02-09T16:29:48.501" v="1473" actId="1036"/>
          <ac:spMkLst>
            <pc:docMk/>
            <pc:sldMk cId="3192310699" sldId="312"/>
            <ac:spMk id="41" creationId="{4C214D5B-F27B-F164-D0C5-5278EFA3E1D8}"/>
          </ac:spMkLst>
        </pc:spChg>
        <pc:spChg chg="add del mod topLvl">
          <ac:chgData name="Andrzej Biderman" userId="ec61202c-777a-4e60-b78a-62da9dafbd78" providerId="ADAL" clId="{81D6B481-3775-41DD-A9DA-C8096DA9BF53}" dt="2024-02-09T16:26:48.854" v="1435" actId="478"/>
          <ac:spMkLst>
            <pc:docMk/>
            <pc:sldMk cId="3192310699" sldId="312"/>
            <ac:spMk id="42" creationId="{DA224C3F-C309-3174-2AAA-7FA88AAB0194}"/>
          </ac:spMkLst>
        </pc:spChg>
        <pc:spChg chg="add del mod topLvl">
          <ac:chgData name="Andrzej Biderman" userId="ec61202c-777a-4e60-b78a-62da9dafbd78" providerId="ADAL" clId="{81D6B481-3775-41DD-A9DA-C8096DA9BF53}" dt="2024-02-09T16:26:50.472" v="1436" actId="478"/>
          <ac:spMkLst>
            <pc:docMk/>
            <pc:sldMk cId="3192310699" sldId="312"/>
            <ac:spMk id="43" creationId="{25D30348-3D45-5363-BF51-D450C5F695DC}"/>
          </ac:spMkLst>
        </pc:spChg>
        <pc:grpChg chg="mod topLvl">
          <ac:chgData name="Andrzej Biderman" userId="ec61202c-777a-4e60-b78a-62da9dafbd78" providerId="ADAL" clId="{81D6B481-3775-41DD-A9DA-C8096DA9BF53}" dt="2024-02-09T16:29:48.501" v="1473" actId="1036"/>
          <ac:grpSpMkLst>
            <pc:docMk/>
            <pc:sldMk cId="3192310699" sldId="312"/>
            <ac:grpSpMk id="9" creationId="{426D2BD8-BA59-E7DF-D672-4B4B1766E9C3}"/>
          </ac:grpSpMkLst>
        </pc:grpChg>
        <pc:grpChg chg="mod topLvl">
          <ac:chgData name="Andrzej Biderman" userId="ec61202c-777a-4e60-b78a-62da9dafbd78" providerId="ADAL" clId="{81D6B481-3775-41DD-A9DA-C8096DA9BF53}" dt="2024-02-09T16:29:48.501" v="1473" actId="1036"/>
          <ac:grpSpMkLst>
            <pc:docMk/>
            <pc:sldMk cId="3192310699" sldId="312"/>
            <ac:grpSpMk id="10" creationId="{89FB3155-67E1-A6BB-C61A-7462906624C7}"/>
          </ac:grpSpMkLst>
        </pc:grpChg>
        <pc:grpChg chg="mod topLvl">
          <ac:chgData name="Andrzej Biderman" userId="ec61202c-777a-4e60-b78a-62da9dafbd78" providerId="ADAL" clId="{81D6B481-3775-41DD-A9DA-C8096DA9BF53}" dt="2024-02-09T16:29:48.501" v="1473" actId="1036"/>
          <ac:grpSpMkLst>
            <pc:docMk/>
            <pc:sldMk cId="3192310699" sldId="312"/>
            <ac:grpSpMk id="13" creationId="{53769272-9BA4-29C3-0F8B-864165F4E563}"/>
          </ac:grpSpMkLst>
        </pc:grpChg>
        <pc:grpChg chg="mod topLvl">
          <ac:chgData name="Andrzej Biderman" userId="ec61202c-777a-4e60-b78a-62da9dafbd78" providerId="ADAL" clId="{81D6B481-3775-41DD-A9DA-C8096DA9BF53}" dt="2024-02-09T16:29:48.501" v="1473" actId="1036"/>
          <ac:grpSpMkLst>
            <pc:docMk/>
            <pc:sldMk cId="3192310699" sldId="312"/>
            <ac:grpSpMk id="15" creationId="{5EC435CB-D297-F25D-AD2A-994D47008FAC}"/>
          </ac:grpSpMkLst>
        </pc:grpChg>
        <pc:grpChg chg="add del mod">
          <ac:chgData name="Andrzej Biderman" userId="ec61202c-777a-4e60-b78a-62da9dafbd78" providerId="ADAL" clId="{81D6B481-3775-41DD-A9DA-C8096DA9BF53}" dt="2024-02-09T16:26:48.011" v="1434" actId="165"/>
          <ac:grpSpMkLst>
            <pc:docMk/>
            <pc:sldMk cId="3192310699" sldId="312"/>
            <ac:grpSpMk id="45" creationId="{1BA62182-50B9-4262-3B76-418218C1682A}"/>
          </ac:grpSpMkLst>
        </pc:grpChg>
        <pc:picChg chg="mod">
          <ac:chgData name="Andrzej Biderman" userId="ec61202c-777a-4e60-b78a-62da9dafbd78" providerId="ADAL" clId="{81D6B481-3775-41DD-A9DA-C8096DA9BF53}" dt="2024-02-09T16:26:46.348" v="1427" actId="1076"/>
          <ac:picMkLst>
            <pc:docMk/>
            <pc:sldMk cId="3192310699" sldId="312"/>
            <ac:picMk id="47" creationId="{1A0FC87B-8FFE-3BCB-174F-A88C3D3DF099}"/>
          </ac:picMkLst>
        </pc:picChg>
      </pc:sldChg>
      <pc:sldChg chg="addSp delSp modSp add mod modNotesTx">
        <pc:chgData name="Andrzej Biderman" userId="ec61202c-777a-4e60-b78a-62da9dafbd78" providerId="ADAL" clId="{81D6B481-3775-41DD-A9DA-C8096DA9BF53}" dt="2024-02-12T09:11:46.269" v="2072" actId="20577"/>
        <pc:sldMkLst>
          <pc:docMk/>
          <pc:sldMk cId="1676266641" sldId="313"/>
        </pc:sldMkLst>
        <pc:spChg chg="del mod">
          <ac:chgData name="Andrzej Biderman" userId="ec61202c-777a-4e60-b78a-62da9dafbd78" providerId="ADAL" clId="{81D6B481-3775-41DD-A9DA-C8096DA9BF53}" dt="2024-02-11T20:36:41.143" v="2024" actId="478"/>
          <ac:spMkLst>
            <pc:docMk/>
            <pc:sldMk cId="1676266641" sldId="313"/>
            <ac:spMk id="2" creationId="{DADCABC5-9C83-C2DB-AB5C-D7C74A614B74}"/>
          </ac:spMkLst>
        </pc:spChg>
        <pc:spChg chg="mod ord">
          <ac:chgData name="Andrzej Biderman" userId="ec61202c-777a-4e60-b78a-62da9dafbd78" providerId="ADAL" clId="{81D6B481-3775-41DD-A9DA-C8096DA9BF53}" dt="2024-02-11T20:38:11.287" v="2065" actId="1076"/>
          <ac:spMkLst>
            <pc:docMk/>
            <pc:sldMk cId="1676266641" sldId="313"/>
            <ac:spMk id="3" creationId="{3C1231E1-73F5-4960-3DE9-12FA8DF0B861}"/>
          </ac:spMkLst>
        </pc:spChg>
        <pc:spChg chg="mod ord topLvl">
          <ac:chgData name="Andrzej Biderman" userId="ec61202c-777a-4e60-b78a-62da9dafbd78" providerId="ADAL" clId="{81D6B481-3775-41DD-A9DA-C8096DA9BF53}" dt="2024-02-11T20:38:20.218" v="2066" actId="164"/>
          <ac:spMkLst>
            <pc:docMk/>
            <pc:sldMk cId="1676266641" sldId="313"/>
            <ac:spMk id="11" creationId="{E2D403EC-0EF7-C532-AF39-834E30F35DF2}"/>
          </ac:spMkLst>
        </pc:spChg>
        <pc:spChg chg="mod ord topLvl">
          <ac:chgData name="Andrzej Biderman" userId="ec61202c-777a-4e60-b78a-62da9dafbd78" providerId="ADAL" clId="{81D6B481-3775-41DD-A9DA-C8096DA9BF53}" dt="2024-02-11T20:38:20.218" v="2066" actId="164"/>
          <ac:spMkLst>
            <pc:docMk/>
            <pc:sldMk cId="1676266641" sldId="313"/>
            <ac:spMk id="12" creationId="{4CB084E9-ED21-9527-4470-C9B2A39B0CBD}"/>
          </ac:spMkLst>
        </pc:spChg>
        <pc:spChg chg="mod ord topLvl">
          <ac:chgData name="Andrzej Biderman" userId="ec61202c-777a-4e60-b78a-62da9dafbd78" providerId="ADAL" clId="{81D6B481-3775-41DD-A9DA-C8096DA9BF53}" dt="2024-02-11T20:38:20.218" v="2066" actId="164"/>
          <ac:spMkLst>
            <pc:docMk/>
            <pc:sldMk cId="1676266641" sldId="313"/>
            <ac:spMk id="14" creationId="{242920B8-6D78-40EB-17DF-1A33DF04801F}"/>
          </ac:spMkLst>
        </pc:spChg>
        <pc:spChg chg="del">
          <ac:chgData name="Andrzej Biderman" userId="ec61202c-777a-4e60-b78a-62da9dafbd78" providerId="ADAL" clId="{81D6B481-3775-41DD-A9DA-C8096DA9BF53}" dt="2024-02-11T20:25:20.663" v="1876" actId="478"/>
          <ac:spMkLst>
            <pc:docMk/>
            <pc:sldMk cId="1676266641" sldId="313"/>
            <ac:spMk id="16" creationId="{B177992B-FC88-D51E-11F0-702C68D68CA0}"/>
          </ac:spMkLst>
        </pc:spChg>
        <pc:spChg chg="ord">
          <ac:chgData name="Andrzej Biderman" userId="ec61202c-777a-4e60-b78a-62da9dafbd78" providerId="ADAL" clId="{81D6B481-3775-41DD-A9DA-C8096DA9BF53}" dt="2024-02-11T20:32:43.355" v="1979" actId="166"/>
          <ac:spMkLst>
            <pc:docMk/>
            <pc:sldMk cId="1676266641" sldId="313"/>
            <ac:spMk id="22" creationId="{EB82B95E-6E35-0006-7B39-8588BF0AA2C4}"/>
          </ac:spMkLst>
        </pc:spChg>
        <pc:spChg chg="del">
          <ac:chgData name="Andrzej Biderman" userId="ec61202c-777a-4e60-b78a-62da9dafbd78" providerId="ADAL" clId="{81D6B481-3775-41DD-A9DA-C8096DA9BF53}" dt="2024-02-11T20:25:16.474" v="1875" actId="478"/>
          <ac:spMkLst>
            <pc:docMk/>
            <pc:sldMk cId="1676266641" sldId="313"/>
            <ac:spMk id="23" creationId="{C088BFC4-408C-A5D6-82C5-ED4E9B7F8E4A}"/>
          </ac:spMkLst>
        </pc:spChg>
        <pc:spChg chg="del mod topLvl">
          <ac:chgData name="Andrzej Biderman" userId="ec61202c-777a-4e60-b78a-62da9dafbd78" providerId="ADAL" clId="{81D6B481-3775-41DD-A9DA-C8096DA9BF53}" dt="2024-02-11T20:26:22.238" v="1883" actId="478"/>
          <ac:spMkLst>
            <pc:docMk/>
            <pc:sldMk cId="1676266641" sldId="313"/>
            <ac:spMk id="24" creationId="{C25D44C6-53EB-8F19-484F-81B4E55146F7}"/>
          </ac:spMkLst>
        </pc:spChg>
        <pc:spChg chg="mod">
          <ac:chgData name="Andrzej Biderman" userId="ec61202c-777a-4e60-b78a-62da9dafbd78" providerId="ADAL" clId="{81D6B481-3775-41DD-A9DA-C8096DA9BF53}" dt="2024-02-11T20:26:09.217" v="1881" actId="165"/>
          <ac:spMkLst>
            <pc:docMk/>
            <pc:sldMk cId="1676266641" sldId="313"/>
            <ac:spMk id="25" creationId="{A2E621C2-19FB-FA7D-8B57-08E10CEAF846}"/>
          </ac:spMkLst>
        </pc:spChg>
        <pc:spChg chg="mod">
          <ac:chgData name="Andrzej Biderman" userId="ec61202c-777a-4e60-b78a-62da9dafbd78" providerId="ADAL" clId="{81D6B481-3775-41DD-A9DA-C8096DA9BF53}" dt="2024-02-11T20:26:09.217" v="1881" actId="165"/>
          <ac:spMkLst>
            <pc:docMk/>
            <pc:sldMk cId="1676266641" sldId="313"/>
            <ac:spMk id="26" creationId="{529429A2-CCCF-49AF-EFBB-B8410D647E47}"/>
          </ac:spMkLst>
        </pc:spChg>
        <pc:spChg chg="mod">
          <ac:chgData name="Andrzej Biderman" userId="ec61202c-777a-4e60-b78a-62da9dafbd78" providerId="ADAL" clId="{81D6B481-3775-41DD-A9DA-C8096DA9BF53}" dt="2024-02-11T20:26:09.217" v="1881" actId="165"/>
          <ac:spMkLst>
            <pc:docMk/>
            <pc:sldMk cId="1676266641" sldId="313"/>
            <ac:spMk id="27" creationId="{2406AF12-9BB0-3E62-5263-3A9A87E52B76}"/>
          </ac:spMkLst>
        </pc:spChg>
        <pc:spChg chg="mod">
          <ac:chgData name="Andrzej Biderman" userId="ec61202c-777a-4e60-b78a-62da9dafbd78" providerId="ADAL" clId="{81D6B481-3775-41DD-A9DA-C8096DA9BF53}" dt="2024-02-11T20:26:09.217" v="1881" actId="165"/>
          <ac:spMkLst>
            <pc:docMk/>
            <pc:sldMk cId="1676266641" sldId="313"/>
            <ac:spMk id="28" creationId="{ED844B91-1BA0-3CFE-0200-9560E895536E}"/>
          </ac:spMkLst>
        </pc:spChg>
        <pc:spChg chg="mod">
          <ac:chgData name="Andrzej Biderman" userId="ec61202c-777a-4e60-b78a-62da9dafbd78" providerId="ADAL" clId="{81D6B481-3775-41DD-A9DA-C8096DA9BF53}" dt="2024-02-11T20:26:09.217" v="1881" actId="165"/>
          <ac:spMkLst>
            <pc:docMk/>
            <pc:sldMk cId="1676266641" sldId="313"/>
            <ac:spMk id="29" creationId="{172B343A-0572-9D58-CD4C-72C75A9C52A0}"/>
          </ac:spMkLst>
        </pc:spChg>
        <pc:spChg chg="mod">
          <ac:chgData name="Andrzej Biderman" userId="ec61202c-777a-4e60-b78a-62da9dafbd78" providerId="ADAL" clId="{81D6B481-3775-41DD-A9DA-C8096DA9BF53}" dt="2024-02-11T20:26:09.217" v="1881" actId="165"/>
          <ac:spMkLst>
            <pc:docMk/>
            <pc:sldMk cId="1676266641" sldId="313"/>
            <ac:spMk id="30" creationId="{74D5C976-C27A-9CF6-920C-EAA3866062E0}"/>
          </ac:spMkLst>
        </pc:spChg>
        <pc:spChg chg="del mod">
          <ac:chgData name="Andrzej Biderman" userId="ec61202c-777a-4e60-b78a-62da9dafbd78" providerId="ADAL" clId="{81D6B481-3775-41DD-A9DA-C8096DA9BF53}" dt="2024-02-11T20:30:32.974" v="1974" actId="478"/>
          <ac:spMkLst>
            <pc:docMk/>
            <pc:sldMk cId="1676266641" sldId="313"/>
            <ac:spMk id="39" creationId="{B62D60A9-1A09-EE3C-B7C2-55403F1376FF}"/>
          </ac:spMkLst>
        </pc:spChg>
        <pc:spChg chg="mod ord topLvl">
          <ac:chgData name="Andrzej Biderman" userId="ec61202c-777a-4e60-b78a-62da9dafbd78" providerId="ADAL" clId="{81D6B481-3775-41DD-A9DA-C8096DA9BF53}" dt="2024-02-11T20:38:20.218" v="2066" actId="164"/>
          <ac:spMkLst>
            <pc:docMk/>
            <pc:sldMk cId="1676266641" sldId="313"/>
            <ac:spMk id="40" creationId="{FCE83F8C-F165-EB5F-6325-B62D984C1B36}"/>
          </ac:spMkLst>
        </pc:spChg>
        <pc:spChg chg="mod ord topLvl">
          <ac:chgData name="Andrzej Biderman" userId="ec61202c-777a-4e60-b78a-62da9dafbd78" providerId="ADAL" clId="{81D6B481-3775-41DD-A9DA-C8096DA9BF53}" dt="2024-02-11T20:38:20.218" v="2066" actId="164"/>
          <ac:spMkLst>
            <pc:docMk/>
            <pc:sldMk cId="1676266641" sldId="313"/>
            <ac:spMk id="41" creationId="{6272F0A8-5D20-6F53-99E4-98B1999BA09A}"/>
          </ac:spMkLst>
        </pc:spChg>
        <pc:spChg chg="mod ord topLvl">
          <ac:chgData name="Andrzej Biderman" userId="ec61202c-777a-4e60-b78a-62da9dafbd78" providerId="ADAL" clId="{81D6B481-3775-41DD-A9DA-C8096DA9BF53}" dt="2024-02-11T20:38:20.218" v="2066" actId="164"/>
          <ac:spMkLst>
            <pc:docMk/>
            <pc:sldMk cId="1676266641" sldId="313"/>
            <ac:spMk id="42" creationId="{635D3747-9D86-89E8-6A8D-22AC1414E4AB}"/>
          </ac:spMkLst>
        </pc:spChg>
        <pc:spChg chg="del mod topLvl">
          <ac:chgData name="Andrzej Biderman" userId="ec61202c-777a-4e60-b78a-62da9dafbd78" providerId="ADAL" clId="{81D6B481-3775-41DD-A9DA-C8096DA9BF53}" dt="2024-02-11T20:26:15.953" v="1882" actId="478"/>
          <ac:spMkLst>
            <pc:docMk/>
            <pc:sldMk cId="1676266641" sldId="313"/>
            <ac:spMk id="43" creationId="{090B2C7B-E5EA-B0D7-2117-37EF31253500}"/>
          </ac:spMkLst>
        </pc:spChg>
        <pc:spChg chg="del mod ord">
          <ac:chgData name="Andrzej Biderman" userId="ec61202c-777a-4e60-b78a-62da9dafbd78" providerId="ADAL" clId="{81D6B481-3775-41DD-A9DA-C8096DA9BF53}" dt="2024-02-11T20:37:30.072" v="2037" actId="478"/>
          <ac:spMkLst>
            <pc:docMk/>
            <pc:sldMk cId="1676266641" sldId="313"/>
            <ac:spMk id="44" creationId="{0E161AC0-D76F-1DA2-3954-5198A154F660}"/>
          </ac:spMkLst>
        </pc:spChg>
        <pc:spChg chg="del mod">
          <ac:chgData name="Andrzej Biderman" userId="ec61202c-777a-4e60-b78a-62da9dafbd78" providerId="ADAL" clId="{81D6B481-3775-41DD-A9DA-C8096DA9BF53}" dt="2024-02-11T20:30:34.842" v="1975" actId="478"/>
          <ac:spMkLst>
            <pc:docMk/>
            <pc:sldMk cId="1676266641" sldId="313"/>
            <ac:spMk id="48" creationId="{46E259B6-451A-A5DC-7427-37F49E252599}"/>
          </ac:spMkLst>
        </pc:spChg>
        <pc:grpChg chg="del mod ord">
          <ac:chgData name="Andrzej Biderman" userId="ec61202c-777a-4e60-b78a-62da9dafbd78" providerId="ADAL" clId="{81D6B481-3775-41DD-A9DA-C8096DA9BF53}" dt="2024-02-11T20:37:32.686" v="2038" actId="478"/>
          <ac:grpSpMkLst>
            <pc:docMk/>
            <pc:sldMk cId="1676266641" sldId="313"/>
            <ac:grpSpMk id="8" creationId="{ABA06C84-99B1-CF94-DE6E-C43244576ED8}"/>
          </ac:grpSpMkLst>
        </pc:grpChg>
        <pc:grpChg chg="mod ord topLvl">
          <ac:chgData name="Andrzej Biderman" userId="ec61202c-777a-4e60-b78a-62da9dafbd78" providerId="ADAL" clId="{81D6B481-3775-41DD-A9DA-C8096DA9BF53}" dt="2024-02-11T20:38:20.218" v="2066" actId="164"/>
          <ac:grpSpMkLst>
            <pc:docMk/>
            <pc:sldMk cId="1676266641" sldId="313"/>
            <ac:grpSpMk id="9" creationId="{446C0E72-0526-7A9B-FAE4-3C331D030B35}"/>
          </ac:grpSpMkLst>
        </pc:grpChg>
        <pc:grpChg chg="mod ord topLvl">
          <ac:chgData name="Andrzej Biderman" userId="ec61202c-777a-4e60-b78a-62da9dafbd78" providerId="ADAL" clId="{81D6B481-3775-41DD-A9DA-C8096DA9BF53}" dt="2024-02-11T20:38:20.218" v="2066" actId="164"/>
          <ac:grpSpMkLst>
            <pc:docMk/>
            <pc:sldMk cId="1676266641" sldId="313"/>
            <ac:grpSpMk id="10" creationId="{41303C36-974D-7F19-57F8-18FAA33D4BCF}"/>
          </ac:grpSpMkLst>
        </pc:grpChg>
        <pc:grpChg chg="mod ord topLvl">
          <ac:chgData name="Andrzej Biderman" userId="ec61202c-777a-4e60-b78a-62da9dafbd78" providerId="ADAL" clId="{81D6B481-3775-41DD-A9DA-C8096DA9BF53}" dt="2024-02-11T20:38:20.218" v="2066" actId="164"/>
          <ac:grpSpMkLst>
            <pc:docMk/>
            <pc:sldMk cId="1676266641" sldId="313"/>
            <ac:grpSpMk id="13" creationId="{7299456A-C979-19B0-B093-E3E5512F7391}"/>
          </ac:grpSpMkLst>
        </pc:grpChg>
        <pc:grpChg chg="del">
          <ac:chgData name="Andrzej Biderman" userId="ec61202c-777a-4e60-b78a-62da9dafbd78" providerId="ADAL" clId="{81D6B481-3775-41DD-A9DA-C8096DA9BF53}" dt="2024-02-11T20:25:16.474" v="1875" actId="478"/>
          <ac:grpSpMkLst>
            <pc:docMk/>
            <pc:sldMk cId="1676266641" sldId="313"/>
            <ac:grpSpMk id="15" creationId="{CB20462F-3085-858F-92CB-3D4A64E48DFD}"/>
          </ac:grpSpMkLst>
        </pc:grpChg>
        <pc:grpChg chg="add mod">
          <ac:chgData name="Andrzej Biderman" userId="ec61202c-777a-4e60-b78a-62da9dafbd78" providerId="ADAL" clId="{81D6B481-3775-41DD-A9DA-C8096DA9BF53}" dt="2024-02-11T20:38:20.218" v="2066" actId="164"/>
          <ac:grpSpMkLst>
            <pc:docMk/>
            <pc:sldMk cId="1676266641" sldId="313"/>
            <ac:grpSpMk id="18" creationId="{FB5139CD-2982-5440-26F6-8FA47C32A08E}"/>
          </ac:grpSpMkLst>
        </pc:grpChg>
        <pc:grpChg chg="del mod">
          <ac:chgData name="Andrzej Biderman" userId="ec61202c-777a-4e60-b78a-62da9dafbd78" providerId="ADAL" clId="{81D6B481-3775-41DD-A9DA-C8096DA9BF53}" dt="2024-02-11T20:26:09.217" v="1881" actId="165"/>
          <ac:grpSpMkLst>
            <pc:docMk/>
            <pc:sldMk cId="1676266641" sldId="313"/>
            <ac:grpSpMk id="45" creationId="{815B184D-3F25-7FF1-5C17-773B5953366D}"/>
          </ac:grpSpMkLst>
        </pc:grpChg>
        <pc:picChg chg="add del mod">
          <ac:chgData name="Andrzej Biderman" userId="ec61202c-777a-4e60-b78a-62da9dafbd78" providerId="ADAL" clId="{81D6B481-3775-41DD-A9DA-C8096DA9BF53}" dt="2024-02-11T20:34:53.728" v="2015" actId="478"/>
          <ac:picMkLst>
            <pc:docMk/>
            <pc:sldMk cId="1676266641" sldId="313"/>
            <ac:picMk id="5" creationId="{D66B8EE3-C27E-D28F-CA62-9A5ACE1C3EC3}"/>
          </ac:picMkLst>
        </pc:picChg>
        <pc:picChg chg="add mod ord modCrop">
          <ac:chgData name="Andrzej Biderman" userId="ec61202c-777a-4e60-b78a-62da9dafbd78" providerId="ADAL" clId="{81D6B481-3775-41DD-A9DA-C8096DA9BF53}" dt="2024-02-11T20:36:32.067" v="2023" actId="167"/>
          <ac:picMkLst>
            <pc:docMk/>
            <pc:sldMk cId="1676266641" sldId="313"/>
            <ac:picMk id="17" creationId="{D2382E87-6E69-3FE9-0502-9A68B55A566E}"/>
          </ac:picMkLst>
        </pc:picChg>
        <pc:picChg chg="del">
          <ac:chgData name="Andrzej Biderman" userId="ec61202c-777a-4e60-b78a-62da9dafbd78" providerId="ADAL" clId="{81D6B481-3775-41DD-A9DA-C8096DA9BF53}" dt="2024-02-11T20:19:20.204" v="1746" actId="478"/>
          <ac:picMkLst>
            <pc:docMk/>
            <pc:sldMk cId="1676266641" sldId="313"/>
            <ac:picMk id="47" creationId="{9D275A4D-58BE-D130-53C7-CDB60E8D945D}"/>
          </ac:picMkLst>
        </pc:picChg>
      </pc:sldChg>
    </pc:docChg>
  </pc:docChgLst>
  <pc:docChgLst>
    <pc:chgData name="Andrzej Biderman" userId="ec61202c-777a-4e60-b78a-62da9dafbd78" providerId="ADAL" clId="{B561B3E1-8BE2-4DB2-9917-A89527FE7C67}"/>
    <pc:docChg chg="undo custSel delSld modSld">
      <pc:chgData name="Andrzej Biderman" userId="ec61202c-777a-4e60-b78a-62da9dafbd78" providerId="ADAL" clId="{B561B3E1-8BE2-4DB2-9917-A89527FE7C67}" dt="2023-11-30T09:42:37.366" v="17" actId="47"/>
      <pc:docMkLst>
        <pc:docMk/>
      </pc:docMkLst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0" sldId="257"/>
        </pc:sldMkLst>
      </pc:sldChg>
      <pc:sldChg chg="addSp delSp modSp mod">
        <pc:chgData name="Andrzej Biderman" userId="ec61202c-777a-4e60-b78a-62da9dafbd78" providerId="ADAL" clId="{B561B3E1-8BE2-4DB2-9917-A89527FE7C67}" dt="2023-11-30T09:42:26.276" v="16" actId="1076"/>
        <pc:sldMkLst>
          <pc:docMk/>
          <pc:sldMk cId="0" sldId="261"/>
        </pc:sldMkLst>
        <pc:spChg chg="add del">
          <ac:chgData name="Andrzej Biderman" userId="ec61202c-777a-4e60-b78a-62da9dafbd78" providerId="ADAL" clId="{B561B3E1-8BE2-4DB2-9917-A89527FE7C67}" dt="2023-11-30T09:40:51.556" v="2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Andrzej Biderman" userId="ec61202c-777a-4e60-b78a-62da9dafbd78" providerId="ADAL" clId="{B561B3E1-8BE2-4DB2-9917-A89527FE7C67}" dt="2023-11-30T09:40:43.853" v="0" actId="478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Andrzej Biderman" userId="ec61202c-777a-4e60-b78a-62da9dafbd78" providerId="ADAL" clId="{B561B3E1-8BE2-4DB2-9917-A89527FE7C67}" dt="2023-11-30T09:41:03.758" v="6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Andrzej Biderman" userId="ec61202c-777a-4e60-b78a-62da9dafbd78" providerId="ADAL" clId="{B561B3E1-8BE2-4DB2-9917-A89527FE7C67}" dt="2023-11-30T09:41:09.114" v="7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Andrzej Biderman" userId="ec61202c-777a-4e60-b78a-62da9dafbd78" providerId="ADAL" clId="{B561B3E1-8BE2-4DB2-9917-A89527FE7C67}" dt="2023-11-30T09:41:17.822" v="9" actId="478"/>
          <ac:spMkLst>
            <pc:docMk/>
            <pc:sldMk cId="0" sldId="261"/>
            <ac:spMk id="17" creationId="{00000000-0000-0000-0000-000000000000}"/>
          </ac:spMkLst>
        </pc:spChg>
        <pc:spChg chg="del">
          <ac:chgData name="Andrzej Biderman" userId="ec61202c-777a-4e60-b78a-62da9dafbd78" providerId="ADAL" clId="{B561B3E1-8BE2-4DB2-9917-A89527FE7C67}" dt="2023-11-30T09:41:17.822" v="9" actId="478"/>
          <ac:spMkLst>
            <pc:docMk/>
            <pc:sldMk cId="0" sldId="261"/>
            <ac:spMk id="21" creationId="{00000000-0000-0000-0000-000000000000}"/>
          </ac:spMkLst>
        </pc:spChg>
        <pc:spChg chg="del">
          <ac:chgData name="Andrzej Biderman" userId="ec61202c-777a-4e60-b78a-62da9dafbd78" providerId="ADAL" clId="{B561B3E1-8BE2-4DB2-9917-A89527FE7C67}" dt="2023-11-30T09:41:17.822" v="9" actId="478"/>
          <ac:spMkLst>
            <pc:docMk/>
            <pc:sldMk cId="0" sldId="261"/>
            <ac:spMk id="30" creationId="{E19D9D72-3271-2A16-B877-37C82C6A792E}"/>
          </ac:spMkLst>
        </pc:spChg>
        <pc:spChg chg="del">
          <ac:chgData name="Andrzej Biderman" userId="ec61202c-777a-4e60-b78a-62da9dafbd78" providerId="ADAL" clId="{B561B3E1-8BE2-4DB2-9917-A89527FE7C67}" dt="2023-11-30T09:41:17.822" v="9" actId="478"/>
          <ac:spMkLst>
            <pc:docMk/>
            <pc:sldMk cId="0" sldId="261"/>
            <ac:spMk id="31" creationId="{B88C7BC5-B3E9-138D-C2BA-B292DD52C072}"/>
          </ac:spMkLst>
        </pc:spChg>
        <pc:spChg chg="del">
          <ac:chgData name="Andrzej Biderman" userId="ec61202c-777a-4e60-b78a-62da9dafbd78" providerId="ADAL" clId="{B561B3E1-8BE2-4DB2-9917-A89527FE7C67}" dt="2023-11-30T09:41:17.822" v="9" actId="478"/>
          <ac:spMkLst>
            <pc:docMk/>
            <pc:sldMk cId="0" sldId="261"/>
            <ac:spMk id="32" creationId="{656E7076-38A6-9C09-F714-AA05DE1777E7}"/>
          </ac:spMkLst>
        </pc:spChg>
        <pc:spChg chg="del">
          <ac:chgData name="Andrzej Biderman" userId="ec61202c-777a-4e60-b78a-62da9dafbd78" providerId="ADAL" clId="{B561B3E1-8BE2-4DB2-9917-A89527FE7C67}" dt="2023-11-30T09:41:17.822" v="9" actId="478"/>
          <ac:spMkLst>
            <pc:docMk/>
            <pc:sldMk cId="0" sldId="261"/>
            <ac:spMk id="33" creationId="{2BF921AF-F2FE-67FC-DBDC-9F20A5EEB44A}"/>
          </ac:spMkLst>
        </pc:spChg>
        <pc:grpChg chg="del">
          <ac:chgData name="Andrzej Biderman" userId="ec61202c-777a-4e60-b78a-62da9dafbd78" providerId="ADAL" clId="{B561B3E1-8BE2-4DB2-9917-A89527FE7C67}" dt="2023-11-30T09:41:21.255" v="10" actId="478"/>
          <ac:grpSpMkLst>
            <pc:docMk/>
            <pc:sldMk cId="0" sldId="261"/>
            <ac:grpSpMk id="7" creationId="{00000000-0000-0000-0000-000000000000}"/>
          </ac:grpSpMkLst>
        </pc:grpChg>
        <pc:grpChg chg="del">
          <ac:chgData name="Andrzej Biderman" userId="ec61202c-777a-4e60-b78a-62da9dafbd78" providerId="ADAL" clId="{B561B3E1-8BE2-4DB2-9917-A89527FE7C67}" dt="2023-11-30T09:41:12.507" v="8" actId="478"/>
          <ac:grpSpMkLst>
            <pc:docMk/>
            <pc:sldMk cId="0" sldId="261"/>
            <ac:grpSpMk id="10" creationId="{00000000-0000-0000-0000-000000000000}"/>
          </ac:grpSpMkLst>
        </pc:grpChg>
        <pc:grpChg chg="del">
          <ac:chgData name="Andrzej Biderman" userId="ec61202c-777a-4e60-b78a-62da9dafbd78" providerId="ADAL" clId="{B561B3E1-8BE2-4DB2-9917-A89527FE7C67}" dt="2023-11-30T09:41:17.822" v="9" actId="478"/>
          <ac:grpSpMkLst>
            <pc:docMk/>
            <pc:sldMk cId="0" sldId="261"/>
            <ac:grpSpMk id="14" creationId="{00000000-0000-0000-0000-000000000000}"/>
          </ac:grpSpMkLst>
        </pc:grpChg>
        <pc:grpChg chg="del">
          <ac:chgData name="Andrzej Biderman" userId="ec61202c-777a-4e60-b78a-62da9dafbd78" providerId="ADAL" clId="{B561B3E1-8BE2-4DB2-9917-A89527FE7C67}" dt="2023-11-30T09:41:17.822" v="9" actId="478"/>
          <ac:grpSpMkLst>
            <pc:docMk/>
            <pc:sldMk cId="0" sldId="261"/>
            <ac:grpSpMk id="18" creationId="{00000000-0000-0000-0000-000000000000}"/>
          </ac:grpSpMkLst>
        </pc:grpChg>
        <pc:grpChg chg="del">
          <ac:chgData name="Andrzej Biderman" userId="ec61202c-777a-4e60-b78a-62da9dafbd78" providerId="ADAL" clId="{B561B3E1-8BE2-4DB2-9917-A89527FE7C67}" dt="2023-11-30T09:41:17.822" v="9" actId="478"/>
          <ac:grpSpMkLst>
            <pc:docMk/>
            <pc:sldMk cId="0" sldId="261"/>
            <ac:grpSpMk id="27" creationId="{D58D41BE-6E83-9E0A-8BEC-C9978B80A3C9}"/>
          </ac:grpSpMkLst>
        </pc:grpChg>
        <pc:picChg chg="add mod modCrop">
          <ac:chgData name="Andrzej Biderman" userId="ec61202c-777a-4e60-b78a-62da9dafbd78" providerId="ADAL" clId="{B561B3E1-8BE2-4DB2-9917-A89527FE7C67}" dt="2023-11-30T09:42:26.276" v="16" actId="1076"/>
          <ac:picMkLst>
            <pc:docMk/>
            <pc:sldMk cId="0" sldId="261"/>
            <ac:picMk id="34" creationId="{18666942-2571-E551-54C0-DBF634A43251}"/>
          </ac:picMkLst>
        </pc:picChg>
      </pc:sldChg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0" sldId="262"/>
        </pc:sldMkLst>
      </pc:sldChg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3341186890" sldId="263"/>
        </pc:sldMkLst>
      </pc:sldChg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0" sldId="264"/>
        </pc:sldMkLst>
      </pc:sldChg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2745910158" sldId="267"/>
        </pc:sldMkLst>
      </pc:sldChg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470088158" sldId="268"/>
        </pc:sldMkLst>
      </pc:sldChg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0" sldId="271"/>
        </pc:sldMkLst>
      </pc:sldChg>
      <pc:sldChg chg="del">
        <pc:chgData name="Andrzej Biderman" userId="ec61202c-777a-4e60-b78a-62da9dafbd78" providerId="ADAL" clId="{B561B3E1-8BE2-4DB2-9917-A89527FE7C67}" dt="2023-11-30T09:42:37.366" v="17" actId="47"/>
        <pc:sldMkLst>
          <pc:docMk/>
          <pc:sldMk cId="2717085850" sldId="276"/>
        </pc:sldMkLst>
      </pc:sldChg>
    </pc:docChg>
  </pc:docChgLst>
  <pc:docChgLst>
    <pc:chgData name="Andrzej Biderman" userId="ec61202c-777a-4e60-b78a-62da9dafbd78" providerId="ADAL" clId="{55BFB498-A540-4D8D-AEDF-5451A5276D25}"/>
    <pc:docChg chg="undo custSel modSld">
      <pc:chgData name="Andrzej Biderman" userId="ec61202c-777a-4e60-b78a-62da9dafbd78" providerId="ADAL" clId="{55BFB498-A540-4D8D-AEDF-5451A5276D25}" dt="2023-11-29T12:42:06.933" v="278" actId="1076"/>
      <pc:docMkLst>
        <pc:docMk/>
      </pc:docMkLst>
      <pc:sldChg chg="addSp delSp modSp mod">
        <pc:chgData name="Andrzej Biderman" userId="ec61202c-777a-4e60-b78a-62da9dafbd78" providerId="ADAL" clId="{55BFB498-A540-4D8D-AEDF-5451A5276D25}" dt="2023-11-29T12:42:06.933" v="278" actId="1076"/>
        <pc:sldMkLst>
          <pc:docMk/>
          <pc:sldMk cId="0" sldId="262"/>
        </pc:sldMkLst>
        <pc:spChg chg="del">
          <ac:chgData name="Andrzej Biderman" userId="ec61202c-777a-4e60-b78a-62da9dafbd78" providerId="ADAL" clId="{55BFB498-A540-4D8D-AEDF-5451A5276D25}" dt="2023-11-29T12:42:00.924" v="276" actId="478"/>
          <ac:spMkLst>
            <pc:docMk/>
            <pc:sldMk cId="0" sldId="262"/>
            <ac:spMk id="39" creationId="{2D53A2DC-B191-D440-E376-5B5C39CBF1FF}"/>
          </ac:spMkLst>
        </pc:spChg>
        <pc:spChg chg="add mod">
          <ac:chgData name="Andrzej Biderman" userId="ec61202c-777a-4e60-b78a-62da9dafbd78" providerId="ADAL" clId="{55BFB498-A540-4D8D-AEDF-5451A5276D25}" dt="2023-11-29T12:42:06.933" v="278" actId="1076"/>
          <ac:spMkLst>
            <pc:docMk/>
            <pc:sldMk cId="0" sldId="262"/>
            <ac:spMk id="40" creationId="{D49C15D4-018C-5ACE-B961-74F4BF8B5679}"/>
          </ac:spMkLst>
        </pc:spChg>
      </pc:sldChg>
      <pc:sldChg chg="modSp mod">
        <pc:chgData name="Andrzej Biderman" userId="ec61202c-777a-4e60-b78a-62da9dafbd78" providerId="ADAL" clId="{55BFB498-A540-4D8D-AEDF-5451A5276D25}" dt="2023-11-29T12:40:50.841" v="268" actId="1076"/>
        <pc:sldMkLst>
          <pc:docMk/>
          <pc:sldMk cId="3341186890" sldId="263"/>
        </pc:sldMkLst>
        <pc:spChg chg="mod">
          <ac:chgData name="Andrzej Biderman" userId="ec61202c-777a-4e60-b78a-62da9dafbd78" providerId="ADAL" clId="{55BFB498-A540-4D8D-AEDF-5451A5276D25}" dt="2023-11-29T12:40:50.841" v="268" actId="1076"/>
          <ac:spMkLst>
            <pc:docMk/>
            <pc:sldMk cId="3341186890" sldId="263"/>
            <ac:spMk id="34" creationId="{4B5EA4C9-F55D-C6CB-0CBB-C5A98859B70D}"/>
          </ac:spMkLst>
        </pc:spChg>
        <pc:spChg chg="mod">
          <ac:chgData name="Andrzej Biderman" userId="ec61202c-777a-4e60-b78a-62da9dafbd78" providerId="ADAL" clId="{55BFB498-A540-4D8D-AEDF-5451A5276D25}" dt="2023-11-29T12:40:44.775" v="267" actId="1076"/>
          <ac:spMkLst>
            <pc:docMk/>
            <pc:sldMk cId="3341186890" sldId="263"/>
            <ac:spMk id="35" creationId="{5B716AA3-A265-B9BD-EA08-5D26A1DA7CAC}"/>
          </ac:spMkLst>
        </pc:spChg>
      </pc:sldChg>
      <pc:sldChg chg="addSp delSp modSp mod">
        <pc:chgData name="Andrzej Biderman" userId="ec61202c-777a-4e60-b78a-62da9dafbd78" providerId="ADAL" clId="{55BFB498-A540-4D8D-AEDF-5451A5276D25}" dt="2023-11-29T12:41:39.671" v="275" actId="1076"/>
        <pc:sldMkLst>
          <pc:docMk/>
          <pc:sldMk cId="0" sldId="264"/>
        </pc:sldMkLst>
        <pc:spChg chg="del">
          <ac:chgData name="Andrzej Biderman" userId="ec61202c-777a-4e60-b78a-62da9dafbd78" providerId="ADAL" clId="{55BFB498-A540-4D8D-AEDF-5451A5276D25}" dt="2023-11-29T12:41:32.671" v="273" actId="478"/>
          <ac:spMkLst>
            <pc:docMk/>
            <pc:sldMk cId="0" sldId="264"/>
            <ac:spMk id="6" creationId="{D81B8DAB-1B64-ECC2-628D-88574690926C}"/>
          </ac:spMkLst>
        </pc:spChg>
        <pc:spChg chg="add mod">
          <ac:chgData name="Andrzej Biderman" userId="ec61202c-777a-4e60-b78a-62da9dafbd78" providerId="ADAL" clId="{55BFB498-A540-4D8D-AEDF-5451A5276D25}" dt="2023-11-29T12:41:39.671" v="275" actId="1076"/>
          <ac:spMkLst>
            <pc:docMk/>
            <pc:sldMk cId="0" sldId="264"/>
            <ac:spMk id="7" creationId="{4E7901C8-78A8-3021-2C09-6A249C1FB7D7}"/>
          </ac:spMkLst>
        </pc:spChg>
      </pc:sldChg>
      <pc:sldChg chg="addSp delSp modSp mod">
        <pc:chgData name="Andrzej Biderman" userId="ec61202c-777a-4e60-b78a-62da9dafbd78" providerId="ADAL" clId="{55BFB498-A540-4D8D-AEDF-5451A5276D25}" dt="2023-11-29T12:39:03.586" v="258" actId="2711"/>
        <pc:sldMkLst>
          <pc:docMk/>
          <pc:sldMk cId="2745910158" sldId="267"/>
        </pc:sldMkLst>
        <pc:spChg chg="mod">
          <ac:chgData name="Andrzej Biderman" userId="ec61202c-777a-4e60-b78a-62da9dafbd78" providerId="ADAL" clId="{55BFB498-A540-4D8D-AEDF-5451A5276D25}" dt="2023-11-29T12:39:03.586" v="258" actId="2711"/>
          <ac:spMkLst>
            <pc:docMk/>
            <pc:sldMk cId="2745910158" sldId="267"/>
            <ac:spMk id="34" creationId="{658F94B2-EF71-1B8C-7BBC-167DCEAB94E7}"/>
          </ac:spMkLst>
        </pc:spChg>
        <pc:grpChg chg="mod">
          <ac:chgData name="Andrzej Biderman" userId="ec61202c-777a-4e60-b78a-62da9dafbd78" providerId="ADAL" clId="{55BFB498-A540-4D8D-AEDF-5451A5276D25}" dt="2023-11-29T12:19:34.930" v="2" actId="14100"/>
          <ac:grpSpMkLst>
            <pc:docMk/>
            <pc:sldMk cId="2745910158" sldId="267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55BFB498-A540-4D8D-AEDF-5451A5276D25}" dt="2023-11-29T12:30:00.047" v="88" actId="14100"/>
          <ac:grpSpMkLst>
            <pc:docMk/>
            <pc:sldMk cId="2745910158" sldId="267"/>
            <ac:grpSpMk id="30" creationId="{00000000-0000-0000-0000-000000000000}"/>
          </ac:grpSpMkLst>
        </pc:grpChg>
        <pc:picChg chg="add del mod">
          <ac:chgData name="Andrzej Biderman" userId="ec61202c-777a-4e60-b78a-62da9dafbd78" providerId="ADAL" clId="{55BFB498-A540-4D8D-AEDF-5451A5276D25}" dt="2023-11-29T10:45:39.912" v="1"/>
          <ac:picMkLst>
            <pc:docMk/>
            <pc:sldMk cId="2745910158" sldId="267"/>
            <ac:picMk id="9" creationId="{BAD5FDAF-8989-F280-F1BD-900EB1B527B5}"/>
          </ac:picMkLst>
        </pc:picChg>
      </pc:sldChg>
      <pc:sldChg chg="addSp delSp modSp mod">
        <pc:chgData name="Andrzej Biderman" userId="ec61202c-777a-4e60-b78a-62da9dafbd78" providerId="ADAL" clId="{55BFB498-A540-4D8D-AEDF-5451A5276D25}" dt="2023-11-29T12:39:29.542" v="259" actId="2711"/>
        <pc:sldMkLst>
          <pc:docMk/>
          <pc:sldMk cId="0" sldId="271"/>
        </pc:sldMkLst>
        <pc:spChg chg="mod">
          <ac:chgData name="Andrzej Biderman" userId="ec61202c-777a-4e60-b78a-62da9dafbd78" providerId="ADAL" clId="{55BFB498-A540-4D8D-AEDF-5451A5276D25}" dt="2023-11-29T12:38:18.927" v="256" actId="1076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3" creationId="{07CEA08D-C264-C2FB-A6B6-EA49C72A199E}"/>
          </ac:spMkLst>
        </pc:spChg>
        <pc:spChg chg="add 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6" creationId="{210301D6-A887-4A18-A291-D8A496A350DE}"/>
          </ac:spMkLst>
        </pc:spChg>
        <pc:spChg chg="add mod">
          <ac:chgData name="Andrzej Biderman" userId="ec61202c-777a-4e60-b78a-62da9dafbd78" providerId="ADAL" clId="{55BFB498-A540-4D8D-AEDF-5451A5276D25}" dt="2023-11-29T12:35:08.506" v="221" actId="571"/>
          <ac:spMkLst>
            <pc:docMk/>
            <pc:sldMk cId="0" sldId="271"/>
            <ac:spMk id="10" creationId="{FEE571FF-6550-AB7F-73E1-42B05143BDDB}"/>
          </ac:spMkLst>
        </pc:spChg>
        <pc:spChg chg="add mod">
          <ac:chgData name="Andrzej Biderman" userId="ec61202c-777a-4e60-b78a-62da9dafbd78" providerId="ADAL" clId="{55BFB498-A540-4D8D-AEDF-5451A5276D25}" dt="2023-11-29T12:35:08.506" v="221" actId="571"/>
          <ac:spMkLst>
            <pc:docMk/>
            <pc:sldMk cId="0" sldId="271"/>
            <ac:spMk id="11" creationId="{B5734DE8-E67A-6B2F-98C0-76E1746B5FB7}"/>
          </ac:spMkLst>
        </pc:spChg>
        <pc:spChg chg="mod">
          <ac:chgData name="Andrzej Biderman" userId="ec61202c-777a-4e60-b78a-62da9dafbd78" providerId="ADAL" clId="{55BFB498-A540-4D8D-AEDF-5451A5276D25}" dt="2023-11-29T12:39:29.542" v="259" actId="2711"/>
          <ac:spMkLst>
            <pc:docMk/>
            <pc:sldMk cId="0" sldId="271"/>
            <ac:spMk id="22" creationId="{00000000-0000-0000-0000-000000000000}"/>
          </ac:spMkLst>
        </pc:spChg>
        <pc:spChg chg="mod">
          <ac:chgData name="Andrzej Biderman" userId="ec61202c-777a-4e60-b78a-62da9dafbd78" providerId="ADAL" clId="{55BFB498-A540-4D8D-AEDF-5451A5276D25}" dt="2023-11-29T12:36:27.511" v="241" actId="1076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55BFB498-A540-4D8D-AEDF-5451A5276D25}" dt="2023-11-29T12:36:16.340" v="239" actId="1076"/>
          <ac:spMkLst>
            <pc:docMk/>
            <pc:sldMk cId="0" sldId="271"/>
            <ac:spMk id="33" creationId="{B31373F2-E236-6264-2A65-B2B4732F28C3}"/>
          </ac:spMkLst>
        </pc:spChg>
        <pc:spChg chg="mod">
          <ac:chgData name="Andrzej Biderman" userId="ec61202c-777a-4e60-b78a-62da9dafbd78" providerId="ADAL" clId="{55BFB498-A540-4D8D-AEDF-5451A5276D25}" dt="2023-11-29T12:35:27.439" v="224" actId="1076"/>
          <ac:spMkLst>
            <pc:docMk/>
            <pc:sldMk cId="0" sldId="271"/>
            <ac:spMk id="34" creationId="{9B04DE47-881F-33D7-2758-00D781ED2B54}"/>
          </ac:spMkLst>
        </pc:spChg>
        <pc:spChg chg="mod">
          <ac:chgData name="Andrzej Biderman" userId="ec61202c-777a-4e60-b78a-62da9dafbd78" providerId="ADAL" clId="{55BFB498-A540-4D8D-AEDF-5451A5276D25}" dt="2023-11-29T12:35:54.023" v="234" actId="1036"/>
          <ac:spMkLst>
            <pc:docMk/>
            <pc:sldMk cId="0" sldId="271"/>
            <ac:spMk id="35" creationId="{4611FECA-CD09-0FE2-1D72-5F3172FA4863}"/>
          </ac:spMkLst>
        </pc:spChg>
        <pc:spChg chg="del mod">
          <ac:chgData name="Andrzej Biderman" userId="ec61202c-777a-4e60-b78a-62da9dafbd78" providerId="ADAL" clId="{55BFB498-A540-4D8D-AEDF-5451A5276D25}" dt="2023-11-29T12:28:47.083" v="86" actId="478"/>
          <ac:spMkLst>
            <pc:docMk/>
            <pc:sldMk cId="0" sldId="271"/>
            <ac:spMk id="36" creationId="{5015308B-24A6-953B-DDE5-E9C742D75CEA}"/>
          </ac:spMkLst>
        </pc:spChg>
        <pc:spChg chg="mod">
          <ac:chgData name="Andrzej Biderman" userId="ec61202c-777a-4e60-b78a-62da9dafbd78" providerId="ADAL" clId="{55BFB498-A540-4D8D-AEDF-5451A5276D25}" dt="2023-11-29T12:35:16.203" v="223" actId="164"/>
          <ac:spMkLst>
            <pc:docMk/>
            <pc:sldMk cId="0" sldId="271"/>
            <ac:spMk id="37" creationId="{23E3BD94-5D9E-3D26-9E9E-5CE74C210E91}"/>
          </ac:spMkLst>
        </pc:spChg>
        <pc:spChg chg="mod">
          <ac:chgData name="Andrzej Biderman" userId="ec61202c-777a-4e60-b78a-62da9dafbd78" providerId="ADAL" clId="{55BFB498-A540-4D8D-AEDF-5451A5276D25}" dt="2023-11-29T12:34:58.727" v="218" actId="164"/>
          <ac:spMkLst>
            <pc:docMk/>
            <pc:sldMk cId="0" sldId="271"/>
            <ac:spMk id="38" creationId="{417AF40A-0C66-05A5-AABB-BBE7ED215AAD}"/>
          </ac:spMkLst>
        </pc:spChg>
        <pc:spChg chg="mod">
          <ac:chgData name="Andrzej Biderman" userId="ec61202c-777a-4e60-b78a-62da9dafbd78" providerId="ADAL" clId="{55BFB498-A540-4D8D-AEDF-5451A5276D25}" dt="2023-11-29T12:35:03.027" v="219" actId="164"/>
          <ac:spMkLst>
            <pc:docMk/>
            <pc:sldMk cId="0" sldId="271"/>
            <ac:spMk id="39" creationId="{9D077DF6-7619-927E-8241-6A7310A1DAD2}"/>
          </ac:spMkLst>
        </pc:spChg>
        <pc:spChg chg="del">
          <ac:chgData name="Andrzej Biderman" userId="ec61202c-777a-4e60-b78a-62da9dafbd78" providerId="ADAL" clId="{55BFB498-A540-4D8D-AEDF-5451A5276D25}" dt="2023-11-29T12:28:55.840" v="87" actId="478"/>
          <ac:spMkLst>
            <pc:docMk/>
            <pc:sldMk cId="0" sldId="271"/>
            <ac:spMk id="40" creationId="{31E3FE1B-139C-BCB5-FD51-11451530D3D3}"/>
          </ac:spMkLst>
        </pc:spChg>
        <pc:spChg chg="mod">
          <ac:chgData name="Andrzej Biderman" userId="ec61202c-777a-4e60-b78a-62da9dafbd78" providerId="ADAL" clId="{55BFB498-A540-4D8D-AEDF-5451A5276D25}" dt="2023-11-29T12:35:16.203" v="223" actId="164"/>
          <ac:spMkLst>
            <pc:docMk/>
            <pc:sldMk cId="0" sldId="271"/>
            <ac:spMk id="41" creationId="{938E106C-493E-51CA-941F-6A2B9C62CCB6}"/>
          </ac:spMkLst>
        </pc:spChg>
        <pc:spChg chg="mod">
          <ac:chgData name="Andrzej Biderman" userId="ec61202c-777a-4e60-b78a-62da9dafbd78" providerId="ADAL" clId="{55BFB498-A540-4D8D-AEDF-5451A5276D25}" dt="2023-11-29T12:35:10.728" v="222" actId="164"/>
          <ac:spMkLst>
            <pc:docMk/>
            <pc:sldMk cId="0" sldId="271"/>
            <ac:spMk id="43" creationId="{71537831-AEC8-0C39-D660-5D2FF1341666}"/>
          </ac:spMkLst>
        </pc:spChg>
        <pc:spChg chg="mod">
          <ac:chgData name="Andrzej Biderman" userId="ec61202c-777a-4e60-b78a-62da9dafbd78" providerId="ADAL" clId="{55BFB498-A540-4D8D-AEDF-5451A5276D25}" dt="2023-11-29T12:35:10.728" v="222" actId="164"/>
          <ac:spMkLst>
            <pc:docMk/>
            <pc:sldMk cId="0" sldId="271"/>
            <ac:spMk id="44" creationId="{7CE09BFF-6FC5-C491-56AA-8FEA99851CDB}"/>
          </ac:spMkLst>
        </pc:spChg>
        <pc:spChg chg="mod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49" creationId="{5BD941B7-8EAD-4F21-3C49-CA8BA34A470F}"/>
          </ac:spMkLst>
        </pc:spChg>
        <pc:spChg chg="mod ord topLvl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52" creationId="{ABC64DEA-2D91-368D-64EF-6BC60EECC28B}"/>
          </ac:spMkLst>
        </pc:spChg>
        <pc:spChg chg="mod ord topLvl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56" creationId="{B719B88B-0D8F-A5D8-6C35-EBB8F31CDE5C}"/>
          </ac:spMkLst>
        </pc:spChg>
        <pc:spChg chg="mod">
          <ac:chgData name="Andrzej Biderman" userId="ec61202c-777a-4e60-b78a-62da9dafbd78" providerId="ADAL" clId="{55BFB498-A540-4D8D-AEDF-5451A5276D25}" dt="2023-11-29T12:33:08.349" v="199" actId="1076"/>
          <ac:spMkLst>
            <pc:docMk/>
            <pc:sldMk cId="0" sldId="271"/>
            <ac:spMk id="63" creationId="{A11B3443-29C7-FF66-13C9-7DB8DBE9565F}"/>
          </ac:spMkLst>
        </pc:spChg>
        <pc:spChg chg="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64" creationId="{E4ED3D08-0BB4-7E2A-4A86-A7AAC06D62D0}"/>
          </ac:spMkLst>
        </pc:spChg>
        <pc:spChg chg="mod">
          <ac:chgData name="Andrzej Biderman" userId="ec61202c-777a-4e60-b78a-62da9dafbd78" providerId="ADAL" clId="{55BFB498-A540-4D8D-AEDF-5451A5276D25}" dt="2023-11-29T12:33:26.737" v="203" actId="14100"/>
          <ac:spMkLst>
            <pc:docMk/>
            <pc:sldMk cId="0" sldId="271"/>
            <ac:spMk id="65" creationId="{2EDF0801-BA2D-4993-DF0A-CD4E936301AE}"/>
          </ac:spMkLst>
        </pc:spChg>
        <pc:grpChg chg="add mod">
          <ac:chgData name="Andrzej Biderman" userId="ec61202c-777a-4e60-b78a-62da9dafbd78" providerId="ADAL" clId="{55BFB498-A540-4D8D-AEDF-5451A5276D25}" dt="2023-11-29T12:36:23.101" v="240" actId="1076"/>
          <ac:grpSpMkLst>
            <pc:docMk/>
            <pc:sldMk cId="0" sldId="271"/>
            <ac:grpSpMk id="7" creationId="{B8B73F44-AB6B-40AC-65AE-9874C8004AB7}"/>
          </ac:grpSpMkLst>
        </pc:grpChg>
        <pc:grpChg chg="add mod">
          <ac:chgData name="Andrzej Biderman" userId="ec61202c-777a-4e60-b78a-62da9dafbd78" providerId="ADAL" clId="{55BFB498-A540-4D8D-AEDF-5451A5276D25}" dt="2023-11-29T12:36:34.260" v="242" actId="1076"/>
          <ac:grpSpMkLst>
            <pc:docMk/>
            <pc:sldMk cId="0" sldId="271"/>
            <ac:grpSpMk id="8" creationId="{EFD23060-AB99-E379-CDCC-B9294A52A55B}"/>
          </ac:grpSpMkLst>
        </pc:grpChg>
        <pc:grpChg chg="add mod">
          <ac:chgData name="Andrzej Biderman" userId="ec61202c-777a-4e60-b78a-62da9dafbd78" providerId="ADAL" clId="{55BFB498-A540-4D8D-AEDF-5451A5276D25}" dt="2023-11-29T12:36:42.008" v="243" actId="1076"/>
          <ac:grpSpMkLst>
            <pc:docMk/>
            <pc:sldMk cId="0" sldId="271"/>
            <ac:grpSpMk id="12" creationId="{7DA588D9-0761-4032-1C37-A4D620D10E15}"/>
          </ac:grpSpMkLst>
        </pc:grpChg>
        <pc:grpChg chg="add mod">
          <ac:chgData name="Andrzej Biderman" userId="ec61202c-777a-4e60-b78a-62da9dafbd78" providerId="ADAL" clId="{55BFB498-A540-4D8D-AEDF-5451A5276D25}" dt="2023-11-29T12:36:46.917" v="244" actId="1076"/>
          <ac:grpSpMkLst>
            <pc:docMk/>
            <pc:sldMk cId="0" sldId="271"/>
            <ac:grpSpMk id="13" creationId="{B28B51F2-9E14-8E88-E9A2-8E855691B517}"/>
          </ac:grpSpMkLst>
        </pc:grpChg>
        <pc:grpChg chg="add mod">
          <ac:chgData name="Andrzej Biderman" userId="ec61202c-777a-4e60-b78a-62da9dafbd78" providerId="ADAL" clId="{55BFB498-A540-4D8D-AEDF-5451A5276D25}" dt="2023-11-29T12:38:27.588" v="257" actId="1076"/>
          <ac:grpSpMkLst>
            <pc:docMk/>
            <pc:sldMk cId="0" sldId="271"/>
            <ac:grpSpMk id="14" creationId="{C04DF1BB-9FD2-E83C-E6C5-801249510B1E}"/>
          </ac:grpSpMkLst>
        </pc:grpChg>
        <pc:grpChg chg="mod ord">
          <ac:chgData name="Andrzej Biderman" userId="ec61202c-777a-4e60-b78a-62da9dafbd78" providerId="ADAL" clId="{55BFB498-A540-4D8D-AEDF-5451A5276D25}" dt="2023-11-29T12:38:12.526" v="254" actId="164"/>
          <ac:grpSpMkLst>
            <pc:docMk/>
            <pc:sldMk cId="0" sldId="271"/>
            <ac:grpSpMk id="66" creationId="{BBDF6C42-C797-8269-F3E7-C1A83BC1F654}"/>
          </ac:grpSpMkLst>
        </pc:grpChg>
        <pc:grpChg chg="del mod">
          <ac:chgData name="Andrzej Biderman" userId="ec61202c-777a-4e60-b78a-62da9dafbd78" providerId="ADAL" clId="{55BFB498-A540-4D8D-AEDF-5451A5276D25}" dt="2023-11-29T12:24:30.218" v="44" actId="165"/>
          <ac:grpSpMkLst>
            <pc:docMk/>
            <pc:sldMk cId="0" sldId="271"/>
            <ac:grpSpMk id="67" creationId="{D6A977D3-0756-3EA0-C228-7D2B41B101F3}"/>
          </ac:grpSpMkLst>
        </pc:grpChg>
        <pc:grpChg chg="mod ord">
          <ac:chgData name="Andrzej Biderman" userId="ec61202c-777a-4e60-b78a-62da9dafbd78" providerId="ADAL" clId="{55BFB498-A540-4D8D-AEDF-5451A5276D25}" dt="2023-11-29T12:38:12.526" v="254" actId="164"/>
          <ac:grpSpMkLst>
            <pc:docMk/>
            <pc:sldMk cId="0" sldId="271"/>
            <ac:grpSpMk id="68" creationId="{B45E44AA-078B-9B14-BD30-02FD06559F31}"/>
          </ac:grpSpMkLst>
        </pc:grpChg>
      </pc:sldChg>
      <pc:sldChg chg="addSp delSp modSp mod">
        <pc:chgData name="Andrzej Biderman" userId="ec61202c-777a-4e60-b78a-62da9dafbd78" providerId="ADAL" clId="{55BFB498-A540-4D8D-AEDF-5451A5276D25}" dt="2023-11-29T12:41:22.099" v="272" actId="1076"/>
        <pc:sldMkLst>
          <pc:docMk/>
          <pc:sldMk cId="2717085850" sldId="276"/>
        </pc:sldMkLst>
        <pc:spChg chg="add mod">
          <ac:chgData name="Andrzej Biderman" userId="ec61202c-777a-4e60-b78a-62da9dafbd78" providerId="ADAL" clId="{55BFB498-A540-4D8D-AEDF-5451A5276D25}" dt="2023-11-29T12:41:18.693" v="271" actId="1076"/>
          <ac:spMkLst>
            <pc:docMk/>
            <pc:sldMk cId="2717085850" sldId="276"/>
            <ac:spMk id="2" creationId="{B7B670B1-05B1-3189-8A19-FFC529D01AAE}"/>
          </ac:spMkLst>
        </pc:spChg>
        <pc:spChg chg="mod">
          <ac:chgData name="Andrzej Biderman" userId="ec61202c-777a-4e60-b78a-62da9dafbd78" providerId="ADAL" clId="{55BFB498-A540-4D8D-AEDF-5451A5276D25}" dt="2023-11-29T12:39:48.869" v="260" actId="2711"/>
          <ac:spMkLst>
            <pc:docMk/>
            <pc:sldMk cId="2717085850" sldId="276"/>
            <ac:spMk id="19" creationId="{00000000-0000-0000-0000-000000000000}"/>
          </ac:spMkLst>
        </pc:spChg>
        <pc:spChg chg="mod">
          <ac:chgData name="Andrzej Biderman" userId="ec61202c-777a-4e60-b78a-62da9dafbd78" providerId="ADAL" clId="{55BFB498-A540-4D8D-AEDF-5451A5276D25}" dt="2023-11-29T12:22:12.572" v="22" actId="207"/>
          <ac:spMkLst>
            <pc:docMk/>
            <pc:sldMk cId="2717085850" sldId="276"/>
            <ac:spMk id="21" creationId="{00000000-0000-0000-0000-000000000000}"/>
          </ac:spMkLst>
        </pc:spChg>
        <pc:spChg chg="del">
          <ac:chgData name="Andrzej Biderman" userId="ec61202c-777a-4e60-b78a-62da9dafbd78" providerId="ADAL" clId="{55BFB498-A540-4D8D-AEDF-5451A5276D25}" dt="2023-11-29T12:41:10.326" v="269" actId="478"/>
          <ac:spMkLst>
            <pc:docMk/>
            <pc:sldMk cId="2717085850" sldId="276"/>
            <ac:spMk id="46" creationId="{B7DE8183-4E40-7ECC-8842-72D46CCB235B}"/>
          </ac:spMkLst>
        </pc:spChg>
        <pc:grpChg chg="mod">
          <ac:chgData name="Andrzej Biderman" userId="ec61202c-777a-4e60-b78a-62da9dafbd78" providerId="ADAL" clId="{55BFB498-A540-4D8D-AEDF-5451A5276D25}" dt="2023-11-29T12:41:22.099" v="272" actId="1076"/>
          <ac:grpSpMkLst>
            <pc:docMk/>
            <pc:sldMk cId="2717085850" sldId="276"/>
            <ac:grpSpMk id="6" creationId="{00000000-0000-0000-0000-000000000000}"/>
          </ac:grpSpMkLst>
        </pc:grpChg>
      </pc:sldChg>
    </pc:docChg>
  </pc:docChgLst>
  <pc:docChgLst>
    <pc:chgData name="Andrzej Biderman" userId="ec61202c-777a-4e60-b78a-62da9dafbd78" providerId="ADAL" clId="{43A7FAA0-85C5-4DA1-A48A-19CB3E3A5D04}"/>
    <pc:docChg chg="undo redo custSel addSld delSld modSld sldOrd">
      <pc:chgData name="Andrzej Biderman" userId="ec61202c-777a-4e60-b78a-62da9dafbd78" providerId="ADAL" clId="{43A7FAA0-85C5-4DA1-A48A-19CB3E3A5D04}" dt="2023-11-29T10:33:27.479" v="4021" actId="948"/>
      <pc:docMkLst>
        <pc:docMk/>
      </pc:docMkLst>
      <pc:sldChg chg="del ord">
        <pc:chgData name="Andrzej Biderman" userId="ec61202c-777a-4e60-b78a-62da9dafbd78" providerId="ADAL" clId="{43A7FAA0-85C5-4DA1-A48A-19CB3E3A5D04}" dt="2023-11-27T09:44:44.396" v="1333" actId="47"/>
        <pc:sldMkLst>
          <pc:docMk/>
          <pc:sldMk cId="607179837" sldId="256"/>
        </pc:sldMkLst>
      </pc:sldChg>
      <pc:sldChg chg="addSp delSp modSp mod ord modNotesTx">
        <pc:chgData name="Andrzej Biderman" userId="ec61202c-777a-4e60-b78a-62da9dafbd78" providerId="ADAL" clId="{43A7FAA0-85C5-4DA1-A48A-19CB3E3A5D04}" dt="2023-11-29T10:14:22.013" v="3941" actId="6549"/>
        <pc:sldMkLst>
          <pc:docMk/>
          <pc:sldMk cId="0" sldId="257"/>
        </pc:sldMkLst>
        <pc:spChg chg="mod">
          <ac:chgData name="Andrzej Biderman" userId="ec61202c-777a-4e60-b78a-62da9dafbd78" providerId="ADAL" clId="{43A7FAA0-85C5-4DA1-A48A-19CB3E3A5D04}" dt="2023-11-22T09:06:38.212" v="536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3:28.028" v="3939" actId="948"/>
          <ac:spMkLst>
            <pc:docMk/>
            <pc:sldMk cId="0" sldId="257"/>
            <ac:spMk id="17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2T09:02:36.701" v="443" actId="478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4:22.013" v="3941" actId="6549"/>
          <ac:spMkLst>
            <pc:docMk/>
            <pc:sldMk cId="0" sldId="257"/>
            <ac:spMk id="19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9:09:10.375" v="584" actId="207"/>
          <ac:spMkLst>
            <pc:docMk/>
            <pc:sldMk cId="0" sldId="257"/>
            <ac:spMk id="22" creationId="{322F76BD-1B3E-2C50-2905-FE6899868A6E}"/>
          </ac:spMkLst>
        </pc:spChg>
        <pc:spChg chg="add del mod">
          <ac:chgData name="Andrzej Biderman" userId="ec61202c-777a-4e60-b78a-62da9dafbd78" providerId="ADAL" clId="{43A7FAA0-85C5-4DA1-A48A-19CB3E3A5D04}" dt="2023-11-29T10:02:07.476" v="3834" actId="478"/>
          <ac:spMkLst>
            <pc:docMk/>
            <pc:sldMk cId="0" sldId="257"/>
            <ac:spMk id="23" creationId="{60099F96-F8D3-A365-DBE1-84631621443B}"/>
          </ac:spMkLst>
        </pc:spChg>
        <pc:grpChg chg="mod">
          <ac:chgData name="Andrzej Biderman" userId="ec61202c-777a-4e60-b78a-62da9dafbd78" providerId="ADAL" clId="{43A7FAA0-85C5-4DA1-A48A-19CB3E3A5D04}" dt="2023-11-22T09:05:07.138" v="499" actId="1076"/>
          <ac:grpSpMkLst>
            <pc:docMk/>
            <pc:sldMk cId="0" sldId="257"/>
            <ac:grpSpMk id="6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7T09:58:09.814" v="1562" actId="1076"/>
        <pc:sldMkLst>
          <pc:docMk/>
          <pc:sldMk cId="0" sldId="258"/>
        </pc:sldMkLst>
        <pc:spChg chg="mod ord">
          <ac:chgData name="Andrzej Biderman" userId="ec61202c-777a-4e60-b78a-62da9dafbd78" providerId="ADAL" clId="{43A7FAA0-85C5-4DA1-A48A-19CB3E3A5D04}" dt="2023-11-27T09:57:08.761" v="1525" actId="6549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8:09.814" v="1562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7:51.050" v="1558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3:13.225" v="1145"/>
          <ac:spMkLst>
            <pc:docMk/>
            <pc:sldMk cId="0" sldId="258"/>
            <ac:spMk id="20" creationId="{9E52A4CB-7612-F2F1-7ABB-B68611082899}"/>
          </ac:spMkLst>
        </pc:spChg>
        <pc:spChg chg="mod">
          <ac:chgData name="Andrzej Biderman" userId="ec61202c-777a-4e60-b78a-62da9dafbd78" providerId="ADAL" clId="{43A7FAA0-85C5-4DA1-A48A-19CB3E3A5D04}" dt="2023-11-22T10:13:13.225" v="1145"/>
          <ac:spMkLst>
            <pc:docMk/>
            <pc:sldMk cId="0" sldId="258"/>
            <ac:spMk id="21" creationId="{137EB059-B593-EC1A-BCD2-138F376E5AF3}"/>
          </ac:spMkLst>
        </pc:spChg>
        <pc:grpChg chg="mod">
          <ac:chgData name="Andrzej Biderman" userId="ec61202c-777a-4e60-b78a-62da9dafbd78" providerId="ADAL" clId="{43A7FAA0-85C5-4DA1-A48A-19CB3E3A5D04}" dt="2023-11-27T09:58:03.542" v="1561" actId="1076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10:13:12.262" v="1144" actId="478"/>
          <ac:grpSpMkLst>
            <pc:docMk/>
            <pc:sldMk cId="0" sldId="258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0:13:13.225" v="1145"/>
          <ac:grpSpMkLst>
            <pc:docMk/>
            <pc:sldMk cId="0" sldId="258"/>
            <ac:grpSpMk id="19" creationId="{1F55A87B-FCE5-FECB-429B-5064EC0C963E}"/>
          </ac:grpSpMkLst>
        </pc:grpChg>
      </pc:sldChg>
      <pc:sldChg chg="addSp delSp modSp del mod ord">
        <pc:chgData name="Andrzej Biderman" userId="ec61202c-777a-4e60-b78a-62da9dafbd78" providerId="ADAL" clId="{43A7FAA0-85C5-4DA1-A48A-19CB3E3A5D04}" dt="2023-11-27T09:44:48.087" v="1334" actId="47"/>
        <pc:sldMkLst>
          <pc:docMk/>
          <pc:sldMk cId="2503788838" sldId="259"/>
        </pc:sldMkLst>
        <pc:spChg chg="mod">
          <ac:chgData name="Andrzej Biderman" userId="ec61202c-777a-4e60-b78a-62da9dafbd78" providerId="ADAL" clId="{43A7FAA0-85C5-4DA1-A48A-19CB3E3A5D04}" dt="2023-11-22T08:34:36.643" v="84" actId="1076"/>
          <ac:spMkLst>
            <pc:docMk/>
            <pc:sldMk cId="2503788838" sldId="259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4:42.634" v="1154" actId="1076"/>
          <ac:spMkLst>
            <pc:docMk/>
            <pc:sldMk cId="2503788838" sldId="259"/>
            <ac:spMk id="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4:02.576" v="1150" actId="207"/>
          <ac:spMkLst>
            <pc:docMk/>
            <pc:sldMk cId="2503788838" sldId="259"/>
            <ac:spMk id="10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10:15:15.269" v="1160" actId="166"/>
          <ac:spMkLst>
            <pc:docMk/>
            <pc:sldMk cId="2503788838" sldId="259"/>
            <ac:spMk id="1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08:46.134" v="1123" actId="688"/>
          <ac:spMkLst>
            <pc:docMk/>
            <pc:sldMk cId="2503788838" sldId="259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1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11:32.936" v="597" actId="1076"/>
          <ac:spMkLst>
            <pc:docMk/>
            <pc:sldMk cId="2503788838" sldId="259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12:01.495" v="632" actId="6549"/>
          <ac:spMkLst>
            <pc:docMk/>
            <pc:sldMk cId="2503788838" sldId="259"/>
            <ac:spMk id="17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18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53.087" v="13" actId="478"/>
          <ac:spMkLst>
            <pc:docMk/>
            <pc:sldMk cId="2503788838" sldId="259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2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23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8:34:41.936" v="85" actId="1076"/>
          <ac:spMkLst>
            <pc:docMk/>
            <pc:sldMk cId="2503788838" sldId="259"/>
            <ac:spMk id="25" creationId="{D34987CE-8C29-DE7F-29B2-C455ACBF6844}"/>
          </ac:spMkLst>
        </pc:spChg>
        <pc:spChg chg="mod">
          <ac:chgData name="Andrzej Biderman" userId="ec61202c-777a-4e60-b78a-62da9dafbd78" providerId="ADAL" clId="{43A7FAA0-85C5-4DA1-A48A-19CB3E3A5D04}" dt="2023-11-22T10:13:48.744" v="1147"/>
          <ac:spMkLst>
            <pc:docMk/>
            <pc:sldMk cId="2503788838" sldId="259"/>
            <ac:spMk id="27" creationId="{8F442E77-1F87-5005-D41D-5B849B644022}"/>
          </ac:spMkLst>
        </pc:spChg>
        <pc:spChg chg="mod">
          <ac:chgData name="Andrzej Biderman" userId="ec61202c-777a-4e60-b78a-62da9dafbd78" providerId="ADAL" clId="{43A7FAA0-85C5-4DA1-A48A-19CB3E3A5D04}" dt="2023-11-22T10:13:48.744" v="1147"/>
          <ac:spMkLst>
            <pc:docMk/>
            <pc:sldMk cId="2503788838" sldId="259"/>
            <ac:spMk id="28" creationId="{9CFCCB78-6190-F805-812C-D3C072535351}"/>
          </ac:spMkLst>
        </pc:spChg>
        <pc:grpChg chg="add del">
          <ac:chgData name="Andrzej Biderman" userId="ec61202c-777a-4e60-b78a-62da9dafbd78" providerId="ADAL" clId="{43A7FAA0-85C5-4DA1-A48A-19CB3E3A5D04}" dt="2023-11-22T10:14:49.542" v="1155" actId="478"/>
          <ac:grpSpMkLst>
            <pc:docMk/>
            <pc:sldMk cId="2503788838" sldId="259"/>
            <ac:grpSpMk id="8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2:26:50.472" v="1332" actId="14100"/>
          <ac:grpSpMkLst>
            <pc:docMk/>
            <pc:sldMk cId="2503788838" sldId="259"/>
            <ac:grpSpMk id="26" creationId="{5B0C74F4-60A2-33DC-B0ED-5B6C916A6F9C}"/>
          </ac:grpSpMkLst>
        </pc:grpChg>
      </pc:sldChg>
      <pc:sldChg chg="addSp delSp modSp del mod ord">
        <pc:chgData name="Andrzej Biderman" userId="ec61202c-777a-4e60-b78a-62da9dafbd78" providerId="ADAL" clId="{43A7FAA0-85C5-4DA1-A48A-19CB3E3A5D04}" dt="2023-11-27T09:51:25.711" v="1472" actId="47"/>
        <pc:sldMkLst>
          <pc:docMk/>
          <pc:sldMk cId="0" sldId="260"/>
        </pc:sldMkLst>
        <pc:spChg chg="mod ord">
          <ac:chgData name="Andrzej Biderman" userId="ec61202c-777a-4e60-b78a-62da9dafbd78" providerId="ADAL" clId="{43A7FAA0-85C5-4DA1-A48A-19CB3E3A5D04}" dt="2023-11-22T10:16:49.445" v="1166" actId="255"/>
          <ac:spMkLst>
            <pc:docMk/>
            <pc:sldMk cId="0" sldId="260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6:19.347" v="1029" actId="1038"/>
          <ac:spMkLst>
            <pc:docMk/>
            <pc:sldMk cId="0" sldId="260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6:19.347" v="1029" actId="1038"/>
          <ac:spMkLst>
            <pc:docMk/>
            <pc:sldMk cId="0" sldId="260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2:59.474" v="1142"/>
          <ac:spMkLst>
            <pc:docMk/>
            <pc:sldMk cId="0" sldId="260"/>
            <ac:spMk id="20" creationId="{1E51787E-50A7-F88E-BA66-1B24095F7B40}"/>
          </ac:spMkLst>
        </pc:spChg>
        <pc:spChg chg="mod">
          <ac:chgData name="Andrzej Biderman" userId="ec61202c-777a-4e60-b78a-62da9dafbd78" providerId="ADAL" clId="{43A7FAA0-85C5-4DA1-A48A-19CB3E3A5D04}" dt="2023-11-22T10:12:59.474" v="1142"/>
          <ac:spMkLst>
            <pc:docMk/>
            <pc:sldMk cId="0" sldId="260"/>
            <ac:spMk id="21" creationId="{B1D5D0FB-E723-4B4C-4C4A-6C32251F9048}"/>
          </ac:spMkLst>
        </pc:spChg>
        <pc:grpChg chg="del">
          <ac:chgData name="Andrzej Biderman" userId="ec61202c-777a-4e60-b78a-62da9dafbd78" providerId="ADAL" clId="{43A7FAA0-85C5-4DA1-A48A-19CB3E3A5D04}" dt="2023-11-22T10:12:58.467" v="1141" actId="478"/>
          <ac:grpSpMkLst>
            <pc:docMk/>
            <pc:sldMk cId="0" sldId="260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0:12:59.474" v="1142"/>
          <ac:grpSpMkLst>
            <pc:docMk/>
            <pc:sldMk cId="0" sldId="260"/>
            <ac:grpSpMk id="19" creationId="{A0EBFECF-2D32-281B-493D-2CD7D8CAAA2B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50:40.490" v="2958" actId="1076"/>
        <pc:sldMkLst>
          <pc:docMk/>
          <pc:sldMk cId="0" sldId="261"/>
        </pc:sldMkLst>
        <pc:spChg chg="mod">
          <ac:chgData name="Andrzej Biderman" userId="ec61202c-777a-4e60-b78a-62da9dafbd78" providerId="ADAL" clId="{43A7FAA0-85C5-4DA1-A48A-19CB3E3A5D04}" dt="2023-11-28T15:12:08.080" v="1777" actId="1076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5:00:50.422" v="1691" actId="478"/>
          <ac:spMkLst>
            <pc:docMk/>
            <pc:sldMk cId="0" sldId="261"/>
            <ac:spMk id="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9:03.939" v="1573" actId="2057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4:58:05.897" v="1675" actId="1076"/>
          <ac:spMkLst>
            <pc:docMk/>
            <pc:sldMk cId="0" sldId="261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4:58:28.994" v="1680" actId="1036"/>
          <ac:spMkLst>
            <pc:docMk/>
            <pc:sldMk cId="0" sldId="261"/>
            <ac:spMk id="21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7T09:53:56.040" v="1478" actId="571"/>
          <ac:spMkLst>
            <pc:docMk/>
            <pc:sldMk cId="0" sldId="261"/>
            <ac:spMk id="27" creationId="{9B7EBF09-5B17-687B-0DD5-CAB3E976C837}"/>
          </ac:spMkLst>
        </pc:spChg>
        <pc:spChg chg="mod">
          <ac:chgData name="Andrzej Biderman" userId="ec61202c-777a-4e60-b78a-62da9dafbd78" providerId="ADAL" clId="{43A7FAA0-85C5-4DA1-A48A-19CB3E3A5D04}" dt="2023-11-28T14:55:50.035" v="1607"/>
          <ac:spMkLst>
            <pc:docMk/>
            <pc:sldMk cId="0" sldId="261"/>
            <ac:spMk id="28" creationId="{213C616B-CE94-3E7B-C302-4AF986078740}"/>
          </ac:spMkLst>
        </pc:spChg>
        <pc:spChg chg="add mod">
          <ac:chgData name="Andrzej Biderman" userId="ec61202c-777a-4e60-b78a-62da9dafbd78" providerId="ADAL" clId="{43A7FAA0-85C5-4DA1-A48A-19CB3E3A5D04}" dt="2023-11-27T09:53:56.040" v="1478" actId="571"/>
          <ac:spMkLst>
            <pc:docMk/>
            <pc:sldMk cId="0" sldId="261"/>
            <ac:spMk id="28" creationId="{BC5842ED-A4F7-3AC3-9609-3163F478A066}"/>
          </ac:spMkLst>
        </pc:spChg>
        <pc:spChg chg="mod">
          <ac:chgData name="Andrzej Biderman" userId="ec61202c-777a-4e60-b78a-62da9dafbd78" providerId="ADAL" clId="{43A7FAA0-85C5-4DA1-A48A-19CB3E3A5D04}" dt="2023-11-28T14:55:50.035" v="1607"/>
          <ac:spMkLst>
            <pc:docMk/>
            <pc:sldMk cId="0" sldId="261"/>
            <ac:spMk id="29" creationId="{7BF232EA-CEE7-9417-42CC-C0658BE94D3F}"/>
          </ac:spMkLst>
        </pc:spChg>
        <pc:spChg chg="add mod">
          <ac:chgData name="Andrzej Biderman" userId="ec61202c-777a-4e60-b78a-62da9dafbd78" providerId="ADAL" clId="{43A7FAA0-85C5-4DA1-A48A-19CB3E3A5D04}" dt="2023-11-28T14:59:02.761" v="1682" actId="1036"/>
          <ac:spMkLst>
            <pc:docMk/>
            <pc:sldMk cId="0" sldId="261"/>
            <ac:spMk id="30" creationId="{E19D9D72-3271-2A16-B877-37C82C6A792E}"/>
          </ac:spMkLst>
        </pc:spChg>
        <pc:spChg chg="add mod">
          <ac:chgData name="Andrzej Biderman" userId="ec61202c-777a-4e60-b78a-62da9dafbd78" providerId="ADAL" clId="{43A7FAA0-85C5-4DA1-A48A-19CB3E3A5D04}" dt="2023-11-28T15:11:47.684" v="1771" actId="1076"/>
          <ac:spMkLst>
            <pc:docMk/>
            <pc:sldMk cId="0" sldId="261"/>
            <ac:spMk id="31" creationId="{B88C7BC5-B3E9-138D-C2BA-B292DD52C072}"/>
          </ac:spMkLst>
        </pc:spChg>
        <pc:spChg chg="add mod">
          <ac:chgData name="Andrzej Biderman" userId="ec61202c-777a-4e60-b78a-62da9dafbd78" providerId="ADAL" clId="{43A7FAA0-85C5-4DA1-A48A-19CB3E3A5D04}" dt="2023-11-28T15:11:57.220" v="1773" actId="1076"/>
          <ac:spMkLst>
            <pc:docMk/>
            <pc:sldMk cId="0" sldId="261"/>
            <ac:spMk id="32" creationId="{656E7076-38A6-9C09-F714-AA05DE1777E7}"/>
          </ac:spMkLst>
        </pc:spChg>
        <pc:spChg chg="add mod">
          <ac:chgData name="Andrzej Biderman" userId="ec61202c-777a-4e60-b78a-62da9dafbd78" providerId="ADAL" clId="{43A7FAA0-85C5-4DA1-A48A-19CB3E3A5D04}" dt="2023-11-28T15:12:04.923" v="1775" actId="1076"/>
          <ac:spMkLst>
            <pc:docMk/>
            <pc:sldMk cId="0" sldId="261"/>
            <ac:spMk id="33" creationId="{2BF921AF-F2FE-67FC-DBDC-9F20A5EEB44A}"/>
          </ac:spMkLst>
        </pc:spChg>
        <pc:grpChg chg="mod">
          <ac:chgData name="Andrzej Biderman" userId="ec61202c-777a-4e60-b78a-62da9dafbd78" providerId="ADAL" clId="{43A7FAA0-85C5-4DA1-A48A-19CB3E3A5D04}" dt="2023-11-29T08:50:40.490" v="2958" actId="1076"/>
          <ac:grpSpMkLst>
            <pc:docMk/>
            <pc:sldMk cId="0" sldId="261"/>
            <ac:grpSpMk id="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4:59:18.048" v="1684" actId="14100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7T09:51:57.704" v="1476" actId="1035"/>
          <ac:grpSpMkLst>
            <pc:docMk/>
            <pc:sldMk cId="0" sldId="261"/>
            <ac:grpSpMk id="18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00:40.736" v="1689" actId="14100"/>
          <ac:grpSpMkLst>
            <pc:docMk/>
            <pc:sldMk cId="0" sldId="261"/>
            <ac:grpSpMk id="23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4:59:02.761" v="1682" actId="1036"/>
          <ac:grpSpMkLst>
            <pc:docMk/>
            <pc:sldMk cId="0" sldId="261"/>
            <ac:grpSpMk id="27" creationId="{D58D41BE-6E83-9E0A-8BEC-C9978B80A3C9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44:16.719" v="2913" actId="1076"/>
        <pc:sldMkLst>
          <pc:docMk/>
          <pc:sldMk cId="0" sldId="262"/>
        </pc:sldMkLst>
        <pc:spChg chg="mod">
          <ac:chgData name="Andrzej Biderman" userId="ec61202c-777a-4e60-b78a-62da9dafbd78" providerId="ADAL" clId="{43A7FAA0-85C5-4DA1-A48A-19CB3E3A5D04}" dt="2023-11-28T16:28:57.842" v="1965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5:03:14.448" v="1712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5:54.685" v="1161" actId="207"/>
          <ac:spMkLst>
            <pc:docMk/>
            <pc:sldMk cId="0" sldId="262"/>
            <ac:spMk id="7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8T16:29:08.872" v="1966" actId="164"/>
          <ac:spMkLst>
            <pc:docMk/>
            <pc:sldMk cId="0" sldId="262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20.330" v="1783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38.219" v="1784" actId="1076"/>
          <ac:spMkLst>
            <pc:docMk/>
            <pc:sldMk cId="0" sldId="262"/>
            <ac:spMk id="2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47.762" v="1785" actId="1076"/>
          <ac:spMkLst>
            <pc:docMk/>
            <pc:sldMk cId="0" sldId="262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59.791" v="1788" actId="1036"/>
          <ac:spMkLst>
            <pc:docMk/>
            <pc:sldMk cId="0" sldId="262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10:00:05.982" v="1584" actId="1076"/>
          <ac:spMkLst>
            <pc:docMk/>
            <pc:sldMk cId="0" sldId="262"/>
            <ac:spMk id="3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44:16.719" v="2913" actId="1076"/>
          <ac:spMkLst>
            <pc:docMk/>
            <pc:sldMk cId="0" sldId="262"/>
            <ac:spMk id="34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9T08:44:16.719" v="2913" actId="1076"/>
          <ac:spMkLst>
            <pc:docMk/>
            <pc:sldMk cId="0" sldId="262"/>
            <ac:spMk id="39" creationId="{2D53A2DC-B191-D440-E376-5B5C39CBF1FF}"/>
          </ac:spMkLst>
        </pc:spChg>
        <pc:grpChg chg="add mod ord">
          <ac:chgData name="Andrzej Biderman" userId="ec61202c-777a-4e60-b78a-62da9dafbd78" providerId="ADAL" clId="{43A7FAA0-85C5-4DA1-A48A-19CB3E3A5D04}" dt="2023-11-28T16:29:13.595" v="1967" actId="166"/>
          <ac:grpSpMkLst>
            <pc:docMk/>
            <pc:sldMk cId="0" sldId="262"/>
            <ac:grpSpMk id="3" creationId="{C5447FFB-70C2-1907-D8F1-F5015AA86827}"/>
          </ac:grpSpMkLst>
        </pc:grpChg>
        <pc:grpChg chg="mod">
          <ac:chgData name="Andrzej Biderman" userId="ec61202c-777a-4e60-b78a-62da9dafbd78" providerId="ADAL" clId="{43A7FAA0-85C5-4DA1-A48A-19CB3E3A5D04}" dt="2023-11-22T10:16:06.548" v="1163" actId="1076"/>
          <ac:grpSpMkLst>
            <pc:docMk/>
            <pc:sldMk cId="0" sldId="262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6:29:08.872" v="1966" actId="164"/>
          <ac:grpSpMkLst>
            <pc:docMk/>
            <pc:sldMk cId="0" sldId="262"/>
            <ac:grpSpMk id="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36.468" v="1765" actId="14100"/>
          <ac:grpSpMkLst>
            <pc:docMk/>
            <pc:sldMk cId="0" sldId="262"/>
            <ac:grpSpMk id="1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29.370" v="1763" actId="14100"/>
          <ac:grpSpMkLst>
            <pc:docMk/>
            <pc:sldMk cId="0" sldId="262"/>
            <ac:grpSpMk id="1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43.440" v="1766" actId="14100"/>
          <ac:grpSpMkLst>
            <pc:docMk/>
            <pc:sldMk cId="0" sldId="262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47.357" v="1767" actId="14100"/>
          <ac:grpSpMkLst>
            <pc:docMk/>
            <pc:sldMk cId="0" sldId="262"/>
            <ac:grpSpMk id="2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03:26.030" v="1713" actId="14100"/>
          <ac:grpSpMkLst>
            <pc:docMk/>
            <pc:sldMk cId="0" sldId="262"/>
            <ac:grpSpMk id="35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46:25.479" v="2931" actId="1076"/>
        <pc:sldMkLst>
          <pc:docMk/>
          <pc:sldMk cId="3341186890" sldId="263"/>
        </pc:sldMkLst>
        <pc:spChg chg="mod">
          <ac:chgData name="Andrzej Biderman" userId="ec61202c-777a-4e60-b78a-62da9dafbd78" providerId="ADAL" clId="{43A7FAA0-85C5-4DA1-A48A-19CB3E3A5D04}" dt="2023-11-28T16:53:07.856" v="2366" actId="1076"/>
          <ac:spMkLst>
            <pc:docMk/>
            <pc:sldMk cId="3341186890" sldId="263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58:05.192" v="2387" actId="1035"/>
          <ac:spMkLst>
            <pc:docMk/>
            <pc:sldMk cId="3341186890" sldId="263"/>
            <ac:spMk id="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53:03.810" v="2364" actId="164"/>
          <ac:spMkLst>
            <pc:docMk/>
            <pc:sldMk cId="3341186890" sldId="263"/>
            <ac:spMk id="19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6:36:53.609" v="2073" actId="478"/>
          <ac:spMkLst>
            <pc:docMk/>
            <pc:sldMk cId="3341186890" sldId="263"/>
            <ac:spMk id="20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37:09.393" v="2075" actId="478"/>
          <ac:spMkLst>
            <pc:docMk/>
            <pc:sldMk cId="3341186890" sldId="263"/>
            <ac:spMk id="21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38:59.006" v="2140" actId="478"/>
          <ac:spMkLst>
            <pc:docMk/>
            <pc:sldMk cId="3341186890" sldId="263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7:02:54.221" v="2480" actId="14100"/>
          <ac:spMkLst>
            <pc:docMk/>
            <pc:sldMk cId="3341186890" sldId="263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52:19.584" v="2357"/>
          <ac:spMkLst>
            <pc:docMk/>
            <pc:sldMk cId="3341186890" sldId="263"/>
            <ac:spMk id="31" creationId="{A904BC70-A9D3-D150-87C8-1746B7A574A3}"/>
          </ac:spMkLst>
        </pc:spChg>
        <pc:spChg chg="mod">
          <ac:chgData name="Andrzej Biderman" userId="ec61202c-777a-4e60-b78a-62da9dafbd78" providerId="ADAL" clId="{43A7FAA0-85C5-4DA1-A48A-19CB3E3A5D04}" dt="2023-11-28T16:52:19.584" v="2357"/>
          <ac:spMkLst>
            <pc:docMk/>
            <pc:sldMk cId="3341186890" sldId="263"/>
            <ac:spMk id="32" creationId="{CD3D89FA-AACD-9255-7A56-EC980C4D316C}"/>
          </ac:spMkLst>
        </pc:spChg>
        <pc:spChg chg="add mod">
          <ac:chgData name="Andrzej Biderman" userId="ec61202c-777a-4e60-b78a-62da9dafbd78" providerId="ADAL" clId="{43A7FAA0-85C5-4DA1-A48A-19CB3E3A5D04}" dt="2023-11-29T08:46:25.479" v="2931" actId="1076"/>
          <ac:spMkLst>
            <pc:docMk/>
            <pc:sldMk cId="3341186890" sldId="263"/>
            <ac:spMk id="34" creationId="{4B5EA4C9-F55D-C6CB-0CBB-C5A98859B70D}"/>
          </ac:spMkLst>
        </pc:spChg>
        <pc:spChg chg="add mod">
          <ac:chgData name="Andrzej Biderman" userId="ec61202c-777a-4e60-b78a-62da9dafbd78" providerId="ADAL" clId="{43A7FAA0-85C5-4DA1-A48A-19CB3E3A5D04}" dt="2023-11-29T08:46:11.536" v="2928" actId="1076"/>
          <ac:spMkLst>
            <pc:docMk/>
            <pc:sldMk cId="3341186890" sldId="263"/>
            <ac:spMk id="35" creationId="{5B716AA3-A265-B9BD-EA08-5D26A1DA7CAC}"/>
          </ac:spMkLst>
        </pc:spChg>
        <pc:grpChg chg="mod">
          <ac:chgData name="Andrzej Biderman" userId="ec61202c-777a-4e60-b78a-62da9dafbd78" providerId="ADAL" clId="{43A7FAA0-85C5-4DA1-A48A-19CB3E3A5D04}" dt="2023-11-28T16:53:19.482" v="2370" actId="1076"/>
          <ac:grpSpMkLst>
            <pc:docMk/>
            <pc:sldMk cId="3341186890" sldId="263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7:46.602" v="2080" actId="478"/>
          <ac:grpSpMkLst>
            <pc:docMk/>
            <pc:sldMk cId="3341186890" sldId="263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6:46.315" v="2072" actId="478"/>
          <ac:grpSpMkLst>
            <pc:docMk/>
            <pc:sldMk cId="3341186890" sldId="263"/>
            <ac:grpSpMk id="1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7:10.376" v="2076" actId="478"/>
          <ac:grpSpMkLst>
            <pc:docMk/>
            <pc:sldMk cId="3341186890" sldId="263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8:59.006" v="2140" actId="478"/>
          <ac:grpSpMkLst>
            <pc:docMk/>
            <pc:sldMk cId="3341186890" sldId="263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26:12.679" v="1901" actId="14100"/>
          <ac:grpSpMkLst>
            <pc:docMk/>
            <pc:sldMk cId="3341186890" sldId="263"/>
            <ac:grpSpMk id="26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6:53:03.810" v="2364" actId="164"/>
          <ac:grpSpMkLst>
            <pc:docMk/>
            <pc:sldMk cId="3341186890" sldId="263"/>
            <ac:grpSpMk id="30" creationId="{403E4AAB-1E61-D971-BBAC-BE37D187AB53}"/>
          </ac:grpSpMkLst>
        </pc:grpChg>
        <pc:grpChg chg="add mod">
          <ac:chgData name="Andrzej Biderman" userId="ec61202c-777a-4e60-b78a-62da9dafbd78" providerId="ADAL" clId="{43A7FAA0-85C5-4DA1-A48A-19CB3E3A5D04}" dt="2023-11-28T16:53:25.914" v="2371" actId="1076"/>
          <ac:grpSpMkLst>
            <pc:docMk/>
            <pc:sldMk cId="3341186890" sldId="263"/>
            <ac:grpSpMk id="33" creationId="{EA92C754-63E8-A972-2EDB-968D39BF14B5}"/>
          </ac:grpSpMkLst>
        </pc:grpChg>
      </pc:sldChg>
      <pc:sldChg chg="addSp delSp modSp mod ord">
        <pc:chgData name="Andrzej Biderman" userId="ec61202c-777a-4e60-b78a-62da9dafbd78" providerId="ADAL" clId="{43A7FAA0-85C5-4DA1-A48A-19CB3E3A5D04}" dt="2023-11-29T08:48:18.235" v="2956" actId="1076"/>
        <pc:sldMkLst>
          <pc:docMk/>
          <pc:sldMk cId="0" sldId="264"/>
        </pc:sldMkLst>
        <pc:spChg chg="del">
          <ac:chgData name="Andrzej Biderman" userId="ec61202c-777a-4e60-b78a-62da9dafbd78" providerId="ADAL" clId="{43A7FAA0-85C5-4DA1-A48A-19CB3E3A5D04}" dt="2023-11-22T10:07:31.272" v="1113" actId="478"/>
          <ac:spMkLst>
            <pc:docMk/>
            <pc:sldMk cId="0" sldId="264"/>
            <ac:spMk id="5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47:34.545" v="2942" actId="1076"/>
          <ac:spMkLst>
            <pc:docMk/>
            <pc:sldMk cId="0" sldId="264"/>
            <ac:spMk id="5" creationId="{0ED1534D-6944-6E42-D276-C1FCB395F0AA}"/>
          </ac:spMkLst>
        </pc:spChg>
        <pc:spChg chg="add mod">
          <ac:chgData name="Andrzej Biderman" userId="ec61202c-777a-4e60-b78a-62da9dafbd78" providerId="ADAL" clId="{43A7FAA0-85C5-4DA1-A48A-19CB3E3A5D04}" dt="2023-11-29T08:46:45.386" v="2933" actId="1076"/>
          <ac:spMkLst>
            <pc:docMk/>
            <pc:sldMk cId="0" sldId="264"/>
            <ac:spMk id="6" creationId="{D81B8DAB-1B64-ECC2-628D-88574690926C}"/>
          </ac:spMkLst>
        </pc:spChg>
        <pc:spChg chg="mod ord">
          <ac:chgData name="Andrzej Biderman" userId="ec61202c-777a-4e60-b78a-62da9dafbd78" providerId="ADAL" clId="{43A7FAA0-85C5-4DA1-A48A-19CB3E3A5D04}" dt="2023-11-28T16:48:29.703" v="2349" actId="1076"/>
          <ac:spMkLst>
            <pc:docMk/>
            <pc:sldMk cId="0" sldId="264"/>
            <ac:spMk id="14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8T15:16:23.340" v="1797" actId="166"/>
          <ac:spMkLst>
            <pc:docMk/>
            <pc:sldMk cId="0" sldId="264"/>
            <ac:spMk id="15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2T10:09:28.817" v="1126" actId="21"/>
          <ac:spMkLst>
            <pc:docMk/>
            <pc:sldMk cId="0" sldId="264"/>
            <ac:spMk id="17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2T10:09:28.817" v="1126" actId="21"/>
          <ac:spMkLst>
            <pc:docMk/>
            <pc:sldMk cId="0" sldId="264"/>
            <ac:spMk id="18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4:22.133" v="2021" actId="1076"/>
          <ac:spMkLst>
            <pc:docMk/>
            <pc:sldMk cId="0" sldId="264"/>
            <ac:spMk id="19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1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47:40.817" v="2943" actId="478"/>
          <ac:spMkLst>
            <pc:docMk/>
            <pc:sldMk cId="0" sldId="264"/>
            <ac:spMk id="2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10:26:17.842" v="1269" actId="478"/>
          <ac:spMkLst>
            <pc:docMk/>
            <pc:sldMk cId="0" sldId="264"/>
            <ac:spMk id="2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4:02.691" v="2018" actId="1076"/>
          <ac:spMkLst>
            <pc:docMk/>
            <pc:sldMk cId="0" sldId="264"/>
            <ac:spMk id="2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10:27:55.986" v="1276" actId="478"/>
          <ac:spMkLst>
            <pc:docMk/>
            <pc:sldMk cId="0" sldId="264"/>
            <ac:spMk id="25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7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8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9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0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1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2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9T08:48:18.235" v="2956" actId="1076"/>
          <ac:spMkLst>
            <pc:docMk/>
            <pc:sldMk cId="0" sldId="264"/>
            <ac:spMk id="3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9:34.652" v="989"/>
          <ac:spMkLst>
            <pc:docMk/>
            <pc:sldMk cId="0" sldId="264"/>
            <ac:spMk id="35" creationId="{E067CEED-55CE-841C-375C-E507E1A37F57}"/>
          </ac:spMkLst>
        </pc:spChg>
        <pc:spChg chg="mod">
          <ac:chgData name="Andrzej Biderman" userId="ec61202c-777a-4e60-b78a-62da9dafbd78" providerId="ADAL" clId="{43A7FAA0-85C5-4DA1-A48A-19CB3E3A5D04}" dt="2023-11-22T09:49:34.652" v="989"/>
          <ac:spMkLst>
            <pc:docMk/>
            <pc:sldMk cId="0" sldId="264"/>
            <ac:spMk id="36" creationId="{EDEB2671-C6CD-E3BC-236B-22CAEA1E0703}"/>
          </ac:spMkLst>
        </pc:spChg>
        <pc:spChg chg="add mod">
          <ac:chgData name="Andrzej Biderman" userId="ec61202c-777a-4e60-b78a-62da9dafbd78" providerId="ADAL" clId="{43A7FAA0-85C5-4DA1-A48A-19CB3E3A5D04}" dt="2023-11-22T10:07:40.850" v="1115"/>
          <ac:spMkLst>
            <pc:docMk/>
            <pc:sldMk cId="0" sldId="264"/>
            <ac:spMk id="37" creationId="{1223C6F1-913B-9122-65CF-B4C3EF1C9658}"/>
          </ac:spMkLst>
        </pc:spChg>
        <pc:spChg chg="add del mod">
          <ac:chgData name="Andrzej Biderman" userId="ec61202c-777a-4e60-b78a-62da9dafbd78" providerId="ADAL" clId="{43A7FAA0-85C5-4DA1-A48A-19CB3E3A5D04}" dt="2023-11-28T15:16:32.174" v="1798" actId="478"/>
          <ac:spMkLst>
            <pc:docMk/>
            <pc:sldMk cId="0" sldId="264"/>
            <ac:spMk id="38" creationId="{941F1FBF-CC6F-E1EF-89F0-75B9700F5D8F}"/>
          </ac:spMkLst>
        </pc:spChg>
        <pc:spChg chg="add del 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9" creationId="{A0D2B990-AD34-2435-5272-B39F6391C5C4}"/>
          </ac:spMkLst>
        </pc:spChg>
        <pc:spChg chg="add mod">
          <ac:chgData name="Andrzej Biderman" userId="ec61202c-777a-4e60-b78a-62da9dafbd78" providerId="ADAL" clId="{43A7FAA0-85C5-4DA1-A48A-19CB3E3A5D04}" dt="2023-11-28T16:34:06.171" v="2019" actId="1076"/>
          <ac:spMkLst>
            <pc:docMk/>
            <pc:sldMk cId="0" sldId="264"/>
            <ac:spMk id="40" creationId="{1026FB26-1AE5-0B32-48B8-1E1E936765EE}"/>
          </ac:spMkLst>
        </pc:spChg>
        <pc:spChg chg="add mod">
          <ac:chgData name="Andrzej Biderman" userId="ec61202c-777a-4e60-b78a-62da9dafbd78" providerId="ADAL" clId="{43A7FAA0-85C5-4DA1-A48A-19CB3E3A5D04}" dt="2023-11-28T16:48:22.008" v="2348" actId="1036"/>
          <ac:spMkLst>
            <pc:docMk/>
            <pc:sldMk cId="0" sldId="264"/>
            <ac:spMk id="41" creationId="{BA3405A4-57D3-D509-0922-2374F49FC582}"/>
          </ac:spMkLst>
        </pc:spChg>
        <pc:grpChg chg="mod">
          <ac:chgData name="Andrzej Biderman" userId="ec61202c-777a-4e60-b78a-62da9dafbd78" providerId="ADAL" clId="{43A7FAA0-85C5-4DA1-A48A-19CB3E3A5D04}" dt="2023-11-28T16:35:07.091" v="2042" actId="1076"/>
          <ac:grpSpMkLst>
            <pc:docMk/>
            <pc:sldMk cId="0" sldId="264"/>
            <ac:grpSpMk id="2" creationId="{00000000-0000-0000-0000-000000000000}"/>
          </ac:grpSpMkLst>
        </pc:grpChg>
        <pc:grpChg chg="del mod">
          <ac:chgData name="Andrzej Biderman" userId="ec61202c-777a-4e60-b78a-62da9dafbd78" providerId="ADAL" clId="{43A7FAA0-85C5-4DA1-A48A-19CB3E3A5D04}" dt="2023-11-22T10:05:28.633" v="1110" actId="478"/>
          <ac:grpSpMkLst>
            <pc:docMk/>
            <pc:sldMk cId="0" sldId="264"/>
            <ac:grpSpMk id="6" creationId="{00000000-0000-0000-0000-000000000000}"/>
          </ac:grpSpMkLst>
        </pc:grpChg>
        <pc:grpChg chg="del mod">
          <ac:chgData name="Andrzej Biderman" userId="ec61202c-777a-4e60-b78a-62da9dafbd78" providerId="ADAL" clId="{43A7FAA0-85C5-4DA1-A48A-19CB3E3A5D04}" dt="2023-11-22T09:49:33.734" v="988" actId="478"/>
          <ac:grpSpMkLst>
            <pc:docMk/>
            <pc:sldMk cId="0" sldId="264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9T08:46:35.572" v="2932" actId="14100"/>
          <ac:grpSpMkLst>
            <pc:docMk/>
            <pc:sldMk cId="0" sldId="264"/>
            <ac:grpSpMk id="34" creationId="{8D829373-E6AE-F623-6A9C-92DB43293402}"/>
          </ac:grpSpMkLst>
        </pc:grpChg>
        <pc:picChg chg="add mod">
          <ac:chgData name="Andrzej Biderman" userId="ec61202c-777a-4e60-b78a-62da9dafbd78" providerId="ADAL" clId="{43A7FAA0-85C5-4DA1-A48A-19CB3E3A5D04}" dt="2023-11-28T16:48:22.008" v="2348" actId="1036"/>
          <ac:picMkLst>
            <pc:docMk/>
            <pc:sldMk cId="0" sldId="264"/>
            <ac:picMk id="43" creationId="{AA61E035-9CC3-5604-FE13-A1B1FB892650}"/>
          </ac:picMkLst>
        </pc:picChg>
      </pc:sldChg>
      <pc:sldChg chg="addSp delSp modSp del mod ord">
        <pc:chgData name="Andrzej Biderman" userId="ec61202c-777a-4e60-b78a-62da9dafbd78" providerId="ADAL" clId="{43A7FAA0-85C5-4DA1-A48A-19CB3E3A5D04}" dt="2023-11-29T09:21:11.679" v="3365" actId="47"/>
        <pc:sldMkLst>
          <pc:docMk/>
          <pc:sldMk cId="0" sldId="265"/>
        </pc:sldMkLst>
        <pc:spChg chg="mod">
          <ac:chgData name="Andrzej Biderman" userId="ec61202c-777a-4e60-b78a-62da9dafbd78" providerId="ADAL" clId="{43A7FAA0-85C5-4DA1-A48A-19CB3E3A5D04}" dt="2023-11-22T09:40:48.554" v="850" actId="1076"/>
          <ac:spMkLst>
            <pc:docMk/>
            <pc:sldMk cId="0" sldId="265"/>
            <ac:spMk id="2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43:24.005" v="920" actId="166"/>
          <ac:spMkLst>
            <pc:docMk/>
            <pc:sldMk cId="0" sldId="265"/>
            <ac:spMk id="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7:48.821" v="776" actId="478"/>
          <ac:spMkLst>
            <pc:docMk/>
            <pc:sldMk cId="0" sldId="265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0:54.517" v="851" actId="1076"/>
          <ac:spMkLst>
            <pc:docMk/>
            <pc:sldMk cId="0" sldId="265"/>
            <ac:spMk id="13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9:41.264" v="839" actId="478"/>
          <ac:spMkLst>
            <pc:docMk/>
            <pc:sldMk cId="0" sldId="265"/>
            <ac:spMk id="16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6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09:45:29.165" v="955" actId="14100"/>
          <ac:spMkLst>
            <pc:docMk/>
            <pc:sldMk cId="0" sldId="265"/>
            <ac:spMk id="28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12:26:03.419" v="1331" actId="1038"/>
          <ac:spMkLst>
            <pc:docMk/>
            <pc:sldMk cId="0" sldId="265"/>
            <ac:spMk id="30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9:40:26.457" v="846" actId="6549"/>
          <ac:spMkLst>
            <pc:docMk/>
            <pc:sldMk cId="0" sldId="265"/>
            <ac:spMk id="31" creationId="{BED444B7-F20B-7EB0-678F-591EA41F0E84}"/>
          </ac:spMkLst>
        </pc:spChg>
        <pc:grpChg chg="mod">
          <ac:chgData name="Andrzej Biderman" userId="ec61202c-777a-4e60-b78a-62da9dafbd78" providerId="ADAL" clId="{43A7FAA0-85C5-4DA1-A48A-19CB3E3A5D04}" dt="2023-11-22T09:38:31.398" v="783" actId="1076"/>
          <ac:grpSpMkLst>
            <pc:docMk/>
            <pc:sldMk cId="0" sldId="265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38:18.373" v="782" actId="478"/>
          <ac:grpSpMkLst>
            <pc:docMk/>
            <pc:sldMk cId="0" sldId="265"/>
            <ac:grpSpMk id="17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38:18.373" v="782" actId="478"/>
          <ac:grpSpMkLst>
            <pc:docMk/>
            <pc:sldMk cId="0" sldId="265"/>
            <ac:grpSpMk id="21" creationId="{00000000-0000-0000-0000-000000000000}"/>
          </ac:grpSpMkLst>
        </pc:grpChg>
        <pc:grpChg chg="mod ord">
          <ac:chgData name="Andrzej Biderman" userId="ec61202c-777a-4e60-b78a-62da9dafbd78" providerId="ADAL" clId="{43A7FAA0-85C5-4DA1-A48A-19CB3E3A5D04}" dt="2023-11-22T12:26:03.419" v="1331" actId="1038"/>
          <ac:grpSpMkLst>
            <pc:docMk/>
            <pc:sldMk cId="0" sldId="265"/>
            <ac:grpSpMk id="27" creationId="{00000000-0000-0000-0000-000000000000}"/>
          </ac:grpSpMkLst>
        </pc:grpChg>
        <pc:picChg chg="add mod ord">
          <ac:chgData name="Andrzej Biderman" userId="ec61202c-777a-4e60-b78a-62da9dafbd78" providerId="ADAL" clId="{43A7FAA0-85C5-4DA1-A48A-19CB3E3A5D04}" dt="2023-11-22T12:25:55.005" v="1326" actId="1038"/>
          <ac:picMkLst>
            <pc:docMk/>
            <pc:sldMk cId="0" sldId="265"/>
            <ac:picMk id="33" creationId="{CCD11B47-3000-A40C-F2AE-BDE2009DA7D1}"/>
          </ac:picMkLst>
        </pc:picChg>
      </pc:sldChg>
      <pc:sldChg chg="addSp delSp modSp del mod">
        <pc:chgData name="Andrzej Biderman" userId="ec61202c-777a-4e60-b78a-62da9dafbd78" providerId="ADAL" clId="{43A7FAA0-85C5-4DA1-A48A-19CB3E3A5D04}" dt="2023-11-27T09:50:57.070" v="1470" actId="47"/>
        <pc:sldMkLst>
          <pc:docMk/>
          <pc:sldMk cId="3639912773" sldId="266"/>
        </pc:sldMkLst>
        <pc:spChg chg="mod ord">
          <ac:chgData name="Andrzej Biderman" userId="ec61202c-777a-4e60-b78a-62da9dafbd78" providerId="ADAL" clId="{43A7FAA0-85C5-4DA1-A48A-19CB3E3A5D04}" dt="2023-11-22T10:17:24.327" v="1170" actId="255"/>
          <ac:spMkLst>
            <pc:docMk/>
            <pc:sldMk cId="3639912773" sldId="266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6:53.401" v="967" actId="1076"/>
          <ac:spMkLst>
            <pc:docMk/>
            <pc:sldMk cId="3639912773" sldId="266"/>
            <ac:spMk id="20" creationId="{EE2CCBAA-DA9C-54E0-D679-533294870278}"/>
          </ac:spMkLst>
        </pc:spChg>
        <pc:spChg chg="mod">
          <ac:chgData name="Andrzej Biderman" userId="ec61202c-777a-4e60-b78a-62da9dafbd78" providerId="ADAL" clId="{43A7FAA0-85C5-4DA1-A48A-19CB3E3A5D04}" dt="2023-11-22T09:46:30.189" v="963"/>
          <ac:spMkLst>
            <pc:docMk/>
            <pc:sldMk cId="3639912773" sldId="266"/>
            <ac:spMk id="21" creationId="{76C00F38-650C-2738-8CBC-CD6DA29A096E}"/>
          </ac:spMkLst>
        </pc:spChg>
        <pc:spChg chg="mod">
          <ac:chgData name="Andrzej Biderman" userId="ec61202c-777a-4e60-b78a-62da9dafbd78" providerId="ADAL" clId="{43A7FAA0-85C5-4DA1-A48A-19CB3E3A5D04}" dt="2023-11-22T09:50:11.513" v="996"/>
          <ac:spMkLst>
            <pc:docMk/>
            <pc:sldMk cId="3639912773" sldId="266"/>
            <ac:spMk id="23" creationId="{C8A3C702-948B-E0B9-3D9E-2CD913FE38ED}"/>
          </ac:spMkLst>
        </pc:spChg>
        <pc:spChg chg="mod">
          <ac:chgData name="Andrzej Biderman" userId="ec61202c-777a-4e60-b78a-62da9dafbd78" providerId="ADAL" clId="{43A7FAA0-85C5-4DA1-A48A-19CB3E3A5D04}" dt="2023-11-22T09:50:11.513" v="996"/>
          <ac:spMkLst>
            <pc:docMk/>
            <pc:sldMk cId="3639912773" sldId="266"/>
            <ac:spMk id="24" creationId="{D8028397-C773-361F-0FE6-1850ECD8304D}"/>
          </ac:spMkLst>
        </pc:spChg>
        <pc:spChg chg="mod">
          <ac:chgData name="Andrzej Biderman" userId="ec61202c-777a-4e60-b78a-62da9dafbd78" providerId="ADAL" clId="{43A7FAA0-85C5-4DA1-A48A-19CB3E3A5D04}" dt="2023-11-22T09:50:24.281" v="998"/>
          <ac:spMkLst>
            <pc:docMk/>
            <pc:sldMk cId="3639912773" sldId="266"/>
            <ac:spMk id="26" creationId="{74F83494-99A3-AFB4-016E-16CA10DA8EF5}"/>
          </ac:spMkLst>
        </pc:spChg>
        <pc:spChg chg="mod">
          <ac:chgData name="Andrzej Biderman" userId="ec61202c-777a-4e60-b78a-62da9dafbd78" providerId="ADAL" clId="{43A7FAA0-85C5-4DA1-A48A-19CB3E3A5D04}" dt="2023-11-22T09:50:24.281" v="998"/>
          <ac:spMkLst>
            <pc:docMk/>
            <pc:sldMk cId="3639912773" sldId="266"/>
            <ac:spMk id="27" creationId="{11C7A32A-EEC2-5C1C-0813-E488C292F771}"/>
          </ac:spMkLst>
        </pc:spChg>
        <pc:grpChg chg="mod">
          <ac:chgData name="Andrzej Biderman" userId="ec61202c-777a-4e60-b78a-62da9dafbd78" providerId="ADAL" clId="{43A7FAA0-85C5-4DA1-A48A-19CB3E3A5D04}" dt="2023-11-22T10:12:23.183" v="1135" actId="1076"/>
          <ac:grpSpMkLst>
            <pc:docMk/>
            <pc:sldMk cId="3639912773" sldId="266"/>
            <ac:grpSpMk id="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46:29.183" v="962" actId="478"/>
          <ac:grpSpMkLst>
            <pc:docMk/>
            <pc:sldMk cId="3639912773" sldId="266"/>
            <ac:grpSpMk id="11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50:10.296" v="995" actId="478"/>
          <ac:grpSpMkLst>
            <pc:docMk/>
            <pc:sldMk cId="3639912773" sldId="266"/>
            <ac:grpSpMk id="19" creationId="{C7D6E7B8-587C-6250-E022-DA19A7F3F0B1}"/>
          </ac:grpSpMkLst>
        </pc:grpChg>
        <pc:grpChg chg="add del mod">
          <ac:chgData name="Andrzej Biderman" userId="ec61202c-777a-4e60-b78a-62da9dafbd78" providerId="ADAL" clId="{43A7FAA0-85C5-4DA1-A48A-19CB3E3A5D04}" dt="2023-11-22T09:50:12.940" v="997"/>
          <ac:grpSpMkLst>
            <pc:docMk/>
            <pc:sldMk cId="3639912773" sldId="266"/>
            <ac:grpSpMk id="22" creationId="{70A7BBE9-40AE-534B-CEEA-731B2E716B6D}"/>
          </ac:grpSpMkLst>
        </pc:grpChg>
        <pc:grpChg chg="add mod">
          <ac:chgData name="Andrzej Biderman" userId="ec61202c-777a-4e60-b78a-62da9dafbd78" providerId="ADAL" clId="{43A7FAA0-85C5-4DA1-A48A-19CB3E3A5D04}" dt="2023-11-22T10:12:27.220" v="1137" actId="1076"/>
          <ac:grpSpMkLst>
            <pc:docMk/>
            <pc:sldMk cId="3639912773" sldId="266"/>
            <ac:grpSpMk id="25" creationId="{4655DFBE-6542-22D1-A2B7-9B61659C6980}"/>
          </ac:grpSpMkLst>
        </pc:grpChg>
      </pc:sldChg>
      <pc:sldChg chg="addSp delSp modSp mod ord addCm modCm">
        <pc:chgData name="Andrzej Biderman" userId="ec61202c-777a-4e60-b78a-62da9dafbd78" providerId="ADAL" clId="{43A7FAA0-85C5-4DA1-A48A-19CB3E3A5D04}" dt="2023-11-29T10:33:27.479" v="4021" actId="948"/>
        <pc:sldMkLst>
          <pc:docMk/>
          <pc:sldMk cId="2745910158" sldId="267"/>
        </pc:sldMkLst>
        <pc:spChg chg="mod">
          <ac:chgData name="Andrzej Biderman" userId="ec61202c-777a-4e60-b78a-62da9dafbd78" providerId="ADAL" clId="{43A7FAA0-85C5-4DA1-A48A-19CB3E3A5D04}" dt="2023-11-29T10:19:35.441" v="3943" actId="1076"/>
          <ac:spMkLst>
            <pc:docMk/>
            <pc:sldMk cId="2745910158" sldId="267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10:32:03.230" v="4019" actId="478"/>
          <ac:spMkLst>
            <pc:docMk/>
            <pc:sldMk cId="2745910158" sldId="267"/>
            <ac:spMk id="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7T09:48:53.427" v="1430" actId="478"/>
          <ac:spMkLst>
            <pc:docMk/>
            <pc:sldMk cId="2745910158" sldId="267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33:27.479" v="4021" actId="948"/>
          <ac:spMkLst>
            <pc:docMk/>
            <pc:sldMk cId="2745910158" sldId="267"/>
            <ac:spMk id="20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10.400" v="3959" actId="478"/>
          <ac:spMkLst>
            <pc:docMk/>
            <pc:sldMk cId="2745910158" sldId="267"/>
            <ac:spMk id="21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07.617" v="3956"/>
          <ac:spMkLst>
            <pc:docMk/>
            <pc:sldMk cId="2745910158" sldId="267"/>
            <ac:spMk id="25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07.617" v="3958"/>
          <ac:spMkLst>
            <pc:docMk/>
            <pc:sldMk cId="2745910158" sldId="267"/>
            <ac:spMk id="29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7T09:48:40.808" v="1416" actId="1076"/>
          <ac:spMkLst>
            <pc:docMk/>
            <pc:sldMk cId="2745910158" sldId="267"/>
            <ac:spMk id="34" creationId="{658F94B2-EF71-1B8C-7BBC-167DCEAB94E7}"/>
          </ac:spMkLst>
        </pc:spChg>
        <pc:spChg chg="del mod">
          <ac:chgData name="Andrzej Biderman" userId="ec61202c-777a-4e60-b78a-62da9dafbd78" providerId="ADAL" clId="{43A7FAA0-85C5-4DA1-A48A-19CB3E3A5D04}" dt="2023-11-29T10:02:55.203" v="3836" actId="478"/>
          <ac:spMkLst>
            <pc:docMk/>
            <pc:sldMk cId="2745910158" sldId="267"/>
            <ac:spMk id="35" creationId="{2BA62BC3-FEA7-EE74-3EAA-13EB9ED67901}"/>
          </ac:spMkLst>
        </pc:spChg>
        <pc:spChg chg="add mod">
          <ac:chgData name="Andrzej Biderman" userId="ec61202c-777a-4e60-b78a-62da9dafbd78" providerId="ADAL" clId="{43A7FAA0-85C5-4DA1-A48A-19CB3E3A5D04}" dt="2023-11-27T09:50:26.439" v="1469" actId="1076"/>
          <ac:spMkLst>
            <pc:docMk/>
            <pc:sldMk cId="2745910158" sldId="267"/>
            <ac:spMk id="35" creationId="{5E5FA706-A670-5CFB-2B21-1C9882FD0ED1}"/>
          </ac:spMkLst>
        </pc:spChg>
        <pc:spChg chg="del">
          <ac:chgData name="Andrzej Biderman" userId="ec61202c-777a-4e60-b78a-62da9dafbd78" providerId="ADAL" clId="{43A7FAA0-85C5-4DA1-A48A-19CB3E3A5D04}" dt="2023-11-29T10:03:04.290" v="3837" actId="478"/>
          <ac:spMkLst>
            <pc:docMk/>
            <pc:sldMk cId="2745910158" sldId="267"/>
            <ac:spMk id="37" creationId="{5E5FA706-A670-5CFB-2B21-1C9882FD0ED1}"/>
          </ac:spMkLst>
        </pc:spChg>
        <pc:grpChg chg="mod">
          <ac:chgData name="Andrzej Biderman" userId="ec61202c-777a-4e60-b78a-62da9dafbd78" providerId="ADAL" clId="{43A7FAA0-85C5-4DA1-A48A-19CB3E3A5D04}" dt="2023-11-29T10:25:20.703" v="4014" actId="1076"/>
          <ac:grpSpMkLst>
            <pc:docMk/>
            <pc:sldMk cId="2745910158" sldId="267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7T09:48:56.175" v="1431" actId="478"/>
          <ac:grpSpMkLst>
            <pc:docMk/>
            <pc:sldMk cId="2745910158" sldId="267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1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2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26" creationId="{00000000-0000-0000-0000-000000000000}"/>
          </ac:grpSpMkLst>
        </pc:grpChg>
      </pc:sldChg>
      <pc:sldChg chg="delSp modSp mod">
        <pc:chgData name="Andrzej Biderman" userId="ec61202c-777a-4e60-b78a-62da9dafbd78" providerId="ADAL" clId="{43A7FAA0-85C5-4DA1-A48A-19CB3E3A5D04}" dt="2023-11-29T10:13:01.713" v="3938" actId="948"/>
        <pc:sldMkLst>
          <pc:docMk/>
          <pc:sldMk cId="470088158" sldId="268"/>
        </pc:sldMkLst>
        <pc:spChg chg="mod">
          <ac:chgData name="Andrzej Biderman" userId="ec61202c-777a-4e60-b78a-62da9dafbd78" providerId="ADAL" clId="{43A7FAA0-85C5-4DA1-A48A-19CB3E3A5D04}" dt="2023-11-29T10:08:23.161" v="3923" actId="1076"/>
          <ac:spMkLst>
            <pc:docMk/>
            <pc:sldMk cId="470088158" sldId="268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10:07:11.244" v="3917" actId="478"/>
          <ac:spMkLst>
            <pc:docMk/>
            <pc:sldMk cId="470088158" sldId="268"/>
            <ac:spMk id="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3:01.713" v="3938" actId="948"/>
          <ac:spMkLst>
            <pc:docMk/>
            <pc:sldMk cId="470088158" sldId="268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47.616" v="3921" actId="1076"/>
          <ac:spMkLst>
            <pc:docMk/>
            <pc:sldMk cId="470088158" sldId="268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3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3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4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44" creationId="{00000000-0000-0000-0000-000000000000}"/>
          </ac:spMkLst>
        </pc:spChg>
        <pc:grpChg chg="mod">
          <ac:chgData name="Andrzej Biderman" userId="ec61202c-777a-4e60-b78a-62da9dafbd78" providerId="ADAL" clId="{43A7FAA0-85C5-4DA1-A48A-19CB3E3A5D04}" dt="2023-11-29T10:07:38.426" v="3920" actId="1076"/>
          <ac:grpSpMkLst>
            <pc:docMk/>
            <pc:sldMk cId="470088158" sldId="268"/>
            <ac:grpSpMk id="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1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1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33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3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41" creationId="{00000000-0000-0000-0000-000000000000}"/>
          </ac:grpSpMkLst>
        </pc:grpChg>
      </pc:sldChg>
      <pc:sldChg chg="addSp delSp modSp del mod">
        <pc:chgData name="Andrzej Biderman" userId="ec61202c-777a-4e60-b78a-62da9dafbd78" providerId="ADAL" clId="{43A7FAA0-85C5-4DA1-A48A-19CB3E3A5D04}" dt="2023-11-27T09:51:15.160" v="1471" actId="47"/>
        <pc:sldMkLst>
          <pc:docMk/>
          <pc:sldMk cId="0" sldId="269"/>
        </pc:sldMkLst>
        <pc:spChg chg="mod">
          <ac:chgData name="Andrzej Biderman" userId="ec61202c-777a-4e60-b78a-62da9dafbd78" providerId="ADAL" clId="{43A7FAA0-85C5-4DA1-A48A-19CB3E3A5D04}" dt="2023-11-22T09:48:03.603" v="970" actId="207"/>
          <ac:spMkLst>
            <pc:docMk/>
            <pc:sldMk cId="0" sldId="269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8:03.603" v="970" actId="207"/>
          <ac:spMkLst>
            <pc:docMk/>
            <pc:sldMk cId="0" sldId="269"/>
            <ac:spMk id="1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10:17:12.525" v="1169" actId="255"/>
          <ac:spMkLst>
            <pc:docMk/>
            <pc:sldMk cId="0" sldId="269"/>
            <ac:spMk id="1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8:08.173" v="154" actId="478"/>
          <ac:spMkLst>
            <pc:docMk/>
            <pc:sldMk cId="0" sldId="269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8:24.393" v="973"/>
          <ac:spMkLst>
            <pc:docMk/>
            <pc:sldMk cId="0" sldId="269"/>
            <ac:spMk id="19" creationId="{834FACB2-2D53-72DA-B261-A7EB05D3FD76}"/>
          </ac:spMkLst>
        </pc:spChg>
        <pc:spChg chg="mod">
          <ac:chgData name="Andrzej Biderman" userId="ec61202c-777a-4e60-b78a-62da9dafbd78" providerId="ADAL" clId="{43A7FAA0-85C5-4DA1-A48A-19CB3E3A5D04}" dt="2023-11-22T09:48:24.393" v="973"/>
          <ac:spMkLst>
            <pc:docMk/>
            <pc:sldMk cId="0" sldId="269"/>
            <ac:spMk id="20" creationId="{42F78AB0-EB4A-5028-CFDE-FC7DDC5CEFF5}"/>
          </ac:spMkLst>
        </pc:spChg>
        <pc:spChg chg="add mod">
          <ac:chgData name="Andrzej Biderman" userId="ec61202c-777a-4e60-b78a-62da9dafbd78" providerId="ADAL" clId="{43A7FAA0-85C5-4DA1-A48A-19CB3E3A5D04}" dt="2023-11-22T10:09:45.436" v="1130" actId="1076"/>
          <ac:spMkLst>
            <pc:docMk/>
            <pc:sldMk cId="0" sldId="269"/>
            <ac:spMk id="21" creationId="{B70872B9-8902-64CE-5BD9-A68BAC16DAA2}"/>
          </ac:spMkLst>
        </pc:spChg>
        <pc:spChg chg="add mod">
          <ac:chgData name="Andrzej Biderman" userId="ec61202c-777a-4e60-b78a-62da9dafbd78" providerId="ADAL" clId="{43A7FAA0-85C5-4DA1-A48A-19CB3E3A5D04}" dt="2023-11-22T10:09:45.436" v="1130" actId="1076"/>
          <ac:spMkLst>
            <pc:docMk/>
            <pc:sldMk cId="0" sldId="269"/>
            <ac:spMk id="22" creationId="{03A0437C-50CB-8315-EC2E-E2857AB459F7}"/>
          </ac:spMkLst>
        </pc:spChg>
        <pc:spChg chg="mod">
          <ac:chgData name="Andrzej Biderman" userId="ec61202c-777a-4e60-b78a-62da9dafbd78" providerId="ADAL" clId="{43A7FAA0-85C5-4DA1-A48A-19CB3E3A5D04}" dt="2023-11-22T10:12:42.762" v="1139"/>
          <ac:spMkLst>
            <pc:docMk/>
            <pc:sldMk cId="0" sldId="269"/>
            <ac:spMk id="24" creationId="{996780FA-00D5-7EE6-E3A9-AB5EA2928992}"/>
          </ac:spMkLst>
        </pc:spChg>
        <pc:spChg chg="mod">
          <ac:chgData name="Andrzej Biderman" userId="ec61202c-777a-4e60-b78a-62da9dafbd78" providerId="ADAL" clId="{43A7FAA0-85C5-4DA1-A48A-19CB3E3A5D04}" dt="2023-11-22T10:12:42.762" v="1139"/>
          <ac:spMkLst>
            <pc:docMk/>
            <pc:sldMk cId="0" sldId="269"/>
            <ac:spMk id="25" creationId="{0D340F40-9BC7-BFC4-BEBF-D4F8FF496CB2}"/>
          </ac:spMkLst>
        </pc:spChg>
        <pc:grpChg chg="mod">
          <ac:chgData name="Andrzej Biderman" userId="ec61202c-777a-4e60-b78a-62da9dafbd78" providerId="ADAL" clId="{43A7FAA0-85C5-4DA1-A48A-19CB3E3A5D04}" dt="2023-11-22T10:09:36.810" v="1129" actId="1076"/>
          <ac:grpSpMkLst>
            <pc:docMk/>
            <pc:sldMk cId="0" sldId="269"/>
            <ac:grpSpMk id="2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10:12:41.779" v="1138" actId="478"/>
          <ac:grpSpMkLst>
            <pc:docMk/>
            <pc:sldMk cId="0" sldId="269"/>
            <ac:grpSpMk id="11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49:16.642" v="986"/>
          <ac:grpSpMkLst>
            <pc:docMk/>
            <pc:sldMk cId="0" sldId="269"/>
            <ac:grpSpMk id="18" creationId="{1D66E19F-9636-9753-0362-38E0CE77F2F0}"/>
          </ac:grpSpMkLst>
        </pc:grpChg>
        <pc:grpChg chg="add mod">
          <ac:chgData name="Andrzej Biderman" userId="ec61202c-777a-4e60-b78a-62da9dafbd78" providerId="ADAL" clId="{43A7FAA0-85C5-4DA1-A48A-19CB3E3A5D04}" dt="2023-11-22T10:12:42.762" v="1139"/>
          <ac:grpSpMkLst>
            <pc:docMk/>
            <pc:sldMk cId="0" sldId="269"/>
            <ac:grpSpMk id="23" creationId="{BB3739BF-9733-0E69-C2D6-2E2B78D36853}"/>
          </ac:grpSpMkLst>
        </pc:grpChg>
      </pc:sldChg>
      <pc:sldChg chg="addSp delSp modSp del mod">
        <pc:chgData name="Andrzej Biderman" userId="ec61202c-777a-4e60-b78a-62da9dafbd78" providerId="ADAL" clId="{43A7FAA0-85C5-4DA1-A48A-19CB3E3A5D04}" dt="2023-11-29T10:01:14.074" v="3808" actId="47"/>
        <pc:sldMkLst>
          <pc:docMk/>
          <pc:sldMk cId="0" sldId="270"/>
        </pc:sldMkLst>
        <pc:spChg chg="mod">
          <ac:chgData name="Andrzej Biderman" userId="ec61202c-777a-4e60-b78a-62da9dafbd78" providerId="ADAL" clId="{43A7FAA0-85C5-4DA1-A48A-19CB3E3A5D04}" dt="2023-11-22T09:53:59.568" v="1004" actId="207"/>
          <ac:spMkLst>
            <pc:docMk/>
            <pc:sldMk cId="0" sldId="270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3:59.568" v="1004" actId="207"/>
          <ac:spMkLst>
            <pc:docMk/>
            <pc:sldMk cId="0" sldId="270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4:06.735" v="1005" actId="207"/>
          <ac:spMkLst>
            <pc:docMk/>
            <pc:sldMk cId="0" sldId="270"/>
            <ac:spMk id="3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4:06.735" v="1005" actId="207"/>
          <ac:spMkLst>
            <pc:docMk/>
            <pc:sldMk cId="0" sldId="270"/>
            <ac:spMk id="3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5" creationId="{D0769650-37BA-3745-F357-95AEA386BBA2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6" creationId="{5FFE5727-F158-2980-8980-0E60B34D3206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8" creationId="{D2F51E7E-45FE-D673-5456-30D9CB04B2C6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9" creationId="{8B98623B-65C5-23BC-3A01-7EC080B78CF8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51" creationId="{D3E318B8-7EE1-2A11-371E-E7C253EF498A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52" creationId="{BC57CE73-5A00-728A-AEA5-58E30F9D9D39}"/>
          </ac:spMkLst>
        </pc:spChg>
        <pc:spChg chg="add mod">
          <ac:chgData name="Andrzej Biderman" userId="ec61202c-777a-4e60-b78a-62da9dafbd78" providerId="ADAL" clId="{43A7FAA0-85C5-4DA1-A48A-19CB3E3A5D04}" dt="2023-11-29T08:55:33.061" v="2965" actId="1076"/>
          <ac:spMkLst>
            <pc:docMk/>
            <pc:sldMk cId="0" sldId="270"/>
            <ac:spMk id="53" creationId="{E7F05939-DE18-B526-830D-3F4E09D593EB}"/>
          </ac:spMkLst>
        </pc:spChg>
        <pc:spChg chg="add del mod">
          <ac:chgData name="Andrzej Biderman" userId="ec61202c-777a-4e60-b78a-62da9dafbd78" providerId="ADAL" clId="{43A7FAA0-85C5-4DA1-A48A-19CB3E3A5D04}" dt="2023-11-29T09:35:24.979" v="3511" actId="478"/>
          <ac:spMkLst>
            <pc:docMk/>
            <pc:sldMk cId="0" sldId="270"/>
            <ac:spMk id="54" creationId="{2C51FA1F-BC89-B95C-A934-2571B1C99990}"/>
          </ac:spMkLst>
        </pc:spChg>
        <pc:spChg chg="add del mod">
          <ac:chgData name="Andrzej Biderman" userId="ec61202c-777a-4e60-b78a-62da9dafbd78" providerId="ADAL" clId="{43A7FAA0-85C5-4DA1-A48A-19CB3E3A5D04}" dt="2023-11-29T09:35:24.979" v="3511" actId="478"/>
          <ac:spMkLst>
            <pc:docMk/>
            <pc:sldMk cId="0" sldId="270"/>
            <ac:spMk id="55" creationId="{913EFA53-49D5-4878-F62B-1953977EF26C}"/>
          </ac:spMkLst>
        </pc:spChg>
        <pc:grpChg chg="mod">
          <ac:chgData name="Andrzej Biderman" userId="ec61202c-777a-4e60-b78a-62da9dafbd78" providerId="ADAL" clId="{43A7FAA0-85C5-4DA1-A48A-19CB3E3A5D04}" dt="2023-11-22T09:53:59.568" v="1004" actId="207"/>
          <ac:grpSpMkLst>
            <pc:docMk/>
            <pc:sldMk cId="0" sldId="270"/>
            <ac:grpSpMk id="1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2T09:54:06.735" v="1005" actId="207"/>
          <ac:grpSpMkLst>
            <pc:docMk/>
            <pc:sldMk cId="0" sldId="270"/>
            <ac:grpSpMk id="3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52:28.938" v="2960" actId="14100"/>
          <ac:grpSpMkLst>
            <pc:docMk/>
            <pc:sldMk cId="0" sldId="270"/>
            <ac:grpSpMk id="40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9T08:55:33.061" v="2965" actId="1076"/>
          <ac:grpSpMkLst>
            <pc:docMk/>
            <pc:sldMk cId="0" sldId="270"/>
            <ac:grpSpMk id="44" creationId="{81EB7349-90B3-1881-0076-D0B2599CF942}"/>
          </ac:grpSpMkLst>
        </pc:grpChg>
        <pc:grpChg chg="add del mod">
          <ac:chgData name="Andrzej Biderman" userId="ec61202c-777a-4e60-b78a-62da9dafbd78" providerId="ADAL" clId="{43A7FAA0-85C5-4DA1-A48A-19CB3E3A5D04}" dt="2023-11-29T09:35:24.979" v="3511" actId="478"/>
          <ac:grpSpMkLst>
            <pc:docMk/>
            <pc:sldMk cId="0" sldId="270"/>
            <ac:grpSpMk id="47" creationId="{43908E64-29BA-71BB-F2F4-592E55F33330}"/>
          </ac:grpSpMkLst>
        </pc:grpChg>
        <pc:grpChg chg="add del mod">
          <ac:chgData name="Andrzej Biderman" userId="ec61202c-777a-4e60-b78a-62da9dafbd78" providerId="ADAL" clId="{43A7FAA0-85C5-4DA1-A48A-19CB3E3A5D04}" dt="2023-11-29T09:35:24.979" v="3511" actId="478"/>
          <ac:grpSpMkLst>
            <pc:docMk/>
            <pc:sldMk cId="0" sldId="270"/>
            <ac:grpSpMk id="50" creationId="{CF0652F0-BC60-2E9D-A6CE-2A36BD5FBE6B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10:11:46.023" v="3937" actId="14100"/>
        <pc:sldMkLst>
          <pc:docMk/>
          <pc:sldMk cId="0" sldId="271"/>
        </pc:sldMkLst>
        <pc:spChg chg="mod">
          <ac:chgData name="Andrzej Biderman" userId="ec61202c-777a-4e60-b78a-62da9dafbd78" providerId="ADAL" clId="{43A7FAA0-85C5-4DA1-A48A-19CB3E3A5D04}" dt="2023-11-29T10:09:23.761" v="3928" actId="1076"/>
          <ac:spMkLst>
            <pc:docMk/>
            <pc:sldMk cId="0" sldId="271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08:58:03.003" v="2998" actId="478"/>
          <ac:spMkLst>
            <pc:docMk/>
            <pc:sldMk cId="0" sldId="271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9T09:17:43.057" v="3340" actId="166"/>
          <ac:spMkLst>
            <pc:docMk/>
            <pc:sldMk cId="0" sldId="271"/>
            <ac:spMk id="5" creationId="{00000000-0000-0000-0000-000000000000}"/>
          </ac:spMkLst>
        </pc:spChg>
        <pc:spChg chg="del mod topLvl">
          <ac:chgData name="Andrzej Biderman" userId="ec61202c-777a-4e60-b78a-62da9dafbd78" providerId="ADAL" clId="{43A7FAA0-85C5-4DA1-A48A-19CB3E3A5D04}" dt="2023-11-29T09:11:47.662" v="3139" actId="478"/>
          <ac:spMkLst>
            <pc:docMk/>
            <pc:sldMk cId="0" sldId="271"/>
            <ac:spMk id="20" creationId="{6DA9ADB9-F1F9-DDC4-5FE3-FBFAA9A2F5AF}"/>
          </ac:spMkLst>
        </pc:spChg>
        <pc:spChg chg="del mod topLvl">
          <ac:chgData name="Andrzej Biderman" userId="ec61202c-777a-4e60-b78a-62da9dafbd78" providerId="ADAL" clId="{43A7FAA0-85C5-4DA1-A48A-19CB3E3A5D04}" dt="2023-11-29T09:10:00.268" v="3098" actId="478"/>
          <ac:spMkLst>
            <pc:docMk/>
            <pc:sldMk cId="0" sldId="271"/>
            <ac:spMk id="21" creationId="{84D55571-4110-C701-5DBD-E405893585DB}"/>
          </ac:spMkLst>
        </pc:spChg>
        <pc:spChg chg="mod ord">
          <ac:chgData name="Andrzej Biderman" userId="ec61202c-777a-4e60-b78a-62da9dafbd78" providerId="ADAL" clId="{43A7FAA0-85C5-4DA1-A48A-19CB3E3A5D04}" dt="2023-11-29T09:49:36.556" v="3692" actId="1076"/>
          <ac:spMkLst>
            <pc:docMk/>
            <pc:sldMk cId="0" sldId="271"/>
            <ac:spMk id="22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3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4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4:25.889" v="689" actId="21"/>
          <ac:spMkLst>
            <pc:docMk/>
            <pc:sldMk cId="0" sldId="271"/>
            <ac:spMk id="26" creationId="{00000000-0000-0000-0000-000000000000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43A7FAA0-85C5-4DA1-A48A-19CB3E3A5D04}" dt="2023-11-22T09:31:28.569" v="740" actId="6549"/>
          <ac:spMkLst>
            <pc:docMk/>
            <pc:sldMk cId="0" sldId="271"/>
            <ac:spMk id="30" creationId="{00000000-0000-0000-0000-000000000000}"/>
          </ac:spMkLst>
        </pc:spChg>
        <pc:spChg chg="add mod ord">
          <ac:chgData name="Andrzej Biderman" userId="ec61202c-777a-4e60-b78a-62da9dafbd78" providerId="ADAL" clId="{43A7FAA0-85C5-4DA1-A48A-19CB3E3A5D04}" dt="2023-11-29T10:11:46.023" v="3937" actId="14100"/>
          <ac:spMkLst>
            <pc:docMk/>
            <pc:sldMk cId="0" sldId="271"/>
            <ac:spMk id="31" creationId="{DE366C73-C824-84BC-2282-87E3CED0C05B}"/>
          </ac:spMkLst>
        </pc:spChg>
        <pc:spChg chg="mod">
          <ac:chgData name="Andrzej Biderman" userId="ec61202c-777a-4e60-b78a-62da9dafbd78" providerId="ADAL" clId="{43A7FAA0-85C5-4DA1-A48A-19CB3E3A5D04}" dt="2023-11-22T09:24:44.830" v="691"/>
          <ac:spMkLst>
            <pc:docMk/>
            <pc:sldMk cId="0" sldId="271"/>
            <ac:spMk id="32" creationId="{9A75F0F5-EA6D-E8D8-3087-23F1409A4319}"/>
          </ac:spMkLst>
        </pc:spChg>
        <pc:spChg chg="mod">
          <ac:chgData name="Andrzej Biderman" userId="ec61202c-777a-4e60-b78a-62da9dafbd78" providerId="ADAL" clId="{43A7FAA0-85C5-4DA1-A48A-19CB3E3A5D04}" dt="2023-11-22T09:24:44.830" v="691"/>
          <ac:spMkLst>
            <pc:docMk/>
            <pc:sldMk cId="0" sldId="271"/>
            <ac:spMk id="33" creationId="{4A31E415-897F-0ED4-10AB-02AB69E056FB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3" creationId="{B31373F2-E236-6264-2A65-B2B4732F28C3}"/>
          </ac:spMkLst>
        </pc:spChg>
        <pc:spChg chg="add del mod">
          <ac:chgData name="Andrzej Biderman" userId="ec61202c-777a-4e60-b78a-62da9dafbd78" providerId="ADAL" clId="{43A7FAA0-85C5-4DA1-A48A-19CB3E3A5D04}" dt="2023-11-22T09:25:06.300" v="692"/>
          <ac:spMkLst>
            <pc:docMk/>
            <pc:sldMk cId="0" sldId="271"/>
            <ac:spMk id="34" creationId="{6212EDD3-5A92-8B49-363A-B8CC58247B88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4" creationId="{9B04DE47-881F-33D7-2758-00D781ED2B54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5" creationId="{4611FECA-CD09-0FE2-1D72-5F3172FA4863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6" creationId="{5015308B-24A6-953B-DDE5-E9C742D75CEA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7" creationId="{23E3BD94-5D9E-3D26-9E9E-5CE74C210E91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8" creationId="{417AF40A-0C66-05A5-AABB-BBE7ED215AAD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9" creationId="{9D077DF6-7619-927E-8241-6A7310A1DAD2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0" creationId="{31E3FE1B-139C-BCB5-FD51-11451530D3D3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1" creationId="{938E106C-493E-51CA-941F-6A2B9C62CCB6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3" creationId="{71537831-AEC8-0C39-D660-5D2FF1341666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4" creationId="{7CE09BFF-6FC5-C491-56AA-8FEA99851CDB}"/>
          </ac:spMkLst>
        </pc:spChg>
        <pc:spChg chg="del mod topLvl">
          <ac:chgData name="Andrzej Biderman" userId="ec61202c-777a-4e60-b78a-62da9dafbd78" providerId="ADAL" clId="{43A7FAA0-85C5-4DA1-A48A-19CB3E3A5D04}" dt="2023-11-29T09:51:54.534" v="3724" actId="478"/>
          <ac:spMkLst>
            <pc:docMk/>
            <pc:sldMk cId="0" sldId="271"/>
            <ac:spMk id="46" creationId="{59A25D57-15A7-E348-DF9C-70CB2C94881A}"/>
          </ac:spMkLst>
        </pc:spChg>
        <pc:spChg chg="mod topLvl">
          <ac:chgData name="Andrzej Biderman" userId="ec61202c-777a-4e60-b78a-62da9dafbd78" providerId="ADAL" clId="{43A7FAA0-85C5-4DA1-A48A-19CB3E3A5D04}" dt="2023-11-29T09:51:54.534" v="3724" actId="478"/>
          <ac:spMkLst>
            <pc:docMk/>
            <pc:sldMk cId="0" sldId="271"/>
            <ac:spMk id="47" creationId="{BC5EA5B6-5A90-1C7F-DCF4-0ABAF5FB4886}"/>
          </ac:spMkLst>
        </pc:spChg>
        <pc:spChg chg="add mod ord">
          <ac:chgData name="Andrzej Biderman" userId="ec61202c-777a-4e60-b78a-62da9dafbd78" providerId="ADAL" clId="{43A7FAA0-85C5-4DA1-A48A-19CB3E3A5D04}" dt="2023-11-29T10:00:57.467" v="3807" actId="1035"/>
          <ac:spMkLst>
            <pc:docMk/>
            <pc:sldMk cId="0" sldId="271"/>
            <ac:spMk id="49" creationId="{5BD941B7-8EAD-4F21-3C49-CA8BA34A470F}"/>
          </ac:spMkLst>
        </pc:spChg>
        <pc:spChg chg="add del mod topLvl">
          <ac:chgData name="Andrzej Biderman" userId="ec61202c-777a-4e60-b78a-62da9dafbd78" providerId="ADAL" clId="{43A7FAA0-85C5-4DA1-A48A-19CB3E3A5D04}" dt="2023-11-29T09:52:41.885" v="3729" actId="478"/>
          <ac:spMkLst>
            <pc:docMk/>
            <pc:sldMk cId="0" sldId="271"/>
            <ac:spMk id="51" creationId="{F21DAB3E-D8F4-2AF1-52CD-0DCF1AC459F9}"/>
          </ac:spMkLst>
        </pc:spChg>
        <pc:spChg chg="mod topLvl">
          <ac:chgData name="Andrzej Biderman" userId="ec61202c-777a-4e60-b78a-62da9dafbd78" providerId="ADAL" clId="{43A7FAA0-85C5-4DA1-A48A-19CB3E3A5D04}" dt="2023-11-29T09:54:33.666" v="3743" actId="164"/>
          <ac:spMkLst>
            <pc:docMk/>
            <pc:sldMk cId="0" sldId="271"/>
            <ac:spMk id="52" creationId="{ABC64DEA-2D91-368D-64EF-6BC60EECC28B}"/>
          </ac:spMkLst>
        </pc:spChg>
        <pc:spChg chg="del mod topLvl">
          <ac:chgData name="Andrzej Biderman" userId="ec61202c-777a-4e60-b78a-62da9dafbd78" providerId="ADAL" clId="{43A7FAA0-85C5-4DA1-A48A-19CB3E3A5D04}" dt="2023-11-29T09:46:14.262" v="3640" actId="478"/>
          <ac:spMkLst>
            <pc:docMk/>
            <pc:sldMk cId="0" sldId="271"/>
            <ac:spMk id="53" creationId="{568B8FD7-CF81-E4BD-CC09-C2ACD5E8A13D}"/>
          </ac:spMkLst>
        </pc:spChg>
        <pc:spChg chg="del mod topLvl">
          <ac:chgData name="Andrzej Biderman" userId="ec61202c-777a-4e60-b78a-62da9dafbd78" providerId="ADAL" clId="{43A7FAA0-85C5-4DA1-A48A-19CB3E3A5D04}" dt="2023-11-29T09:36:55.525" v="3541" actId="478"/>
          <ac:spMkLst>
            <pc:docMk/>
            <pc:sldMk cId="0" sldId="271"/>
            <ac:spMk id="54" creationId="{87167A9C-52FA-D139-057D-A9D10A68ECB5}"/>
          </ac:spMkLst>
        </pc:spChg>
        <pc:spChg chg="del mod topLvl">
          <ac:chgData name="Andrzej Biderman" userId="ec61202c-777a-4e60-b78a-62da9dafbd78" providerId="ADAL" clId="{43A7FAA0-85C5-4DA1-A48A-19CB3E3A5D04}" dt="2023-11-29T09:37:02.783" v="3542" actId="478"/>
          <ac:spMkLst>
            <pc:docMk/>
            <pc:sldMk cId="0" sldId="271"/>
            <ac:spMk id="55" creationId="{0C0DF549-7962-7D32-D9D0-2A65EEECA428}"/>
          </ac:spMkLst>
        </pc:spChg>
        <pc:spChg chg="mod topLvl">
          <ac:chgData name="Andrzej Biderman" userId="ec61202c-777a-4e60-b78a-62da9dafbd78" providerId="ADAL" clId="{43A7FAA0-85C5-4DA1-A48A-19CB3E3A5D04}" dt="2023-11-29T09:54:33.666" v="3743" actId="164"/>
          <ac:spMkLst>
            <pc:docMk/>
            <pc:sldMk cId="0" sldId="271"/>
            <ac:spMk id="56" creationId="{B719B88B-0D8F-A5D8-6C35-EBB8F31CDE5C}"/>
          </ac:spMkLst>
        </pc:spChg>
        <pc:spChg chg="del mod topLvl">
          <ac:chgData name="Andrzej Biderman" userId="ec61202c-777a-4e60-b78a-62da9dafbd78" providerId="ADAL" clId="{43A7FAA0-85C5-4DA1-A48A-19CB3E3A5D04}" dt="2023-11-29T09:34:55.336" v="3505" actId="478"/>
          <ac:spMkLst>
            <pc:docMk/>
            <pc:sldMk cId="0" sldId="271"/>
            <ac:spMk id="57" creationId="{04B1A727-7CA2-38AE-4B29-C643157543D9}"/>
          </ac:spMkLst>
        </pc:spChg>
        <pc:spChg chg="del mod topLvl">
          <ac:chgData name="Andrzej Biderman" userId="ec61202c-777a-4e60-b78a-62da9dafbd78" providerId="ADAL" clId="{43A7FAA0-85C5-4DA1-A48A-19CB3E3A5D04}" dt="2023-11-29T09:35:00.487" v="3508" actId="478"/>
          <ac:spMkLst>
            <pc:docMk/>
            <pc:sldMk cId="0" sldId="271"/>
            <ac:spMk id="58" creationId="{BF75A514-6E9F-B0D7-4717-4155B7B10D25}"/>
          </ac:spMkLst>
        </pc:spChg>
        <pc:spChg chg="mod topLvl">
          <ac:chgData name="Andrzej Biderman" userId="ec61202c-777a-4e60-b78a-62da9dafbd78" providerId="ADAL" clId="{43A7FAA0-85C5-4DA1-A48A-19CB3E3A5D04}" dt="2023-11-29T09:55:00.279" v="3745" actId="164"/>
          <ac:spMkLst>
            <pc:docMk/>
            <pc:sldMk cId="0" sldId="271"/>
            <ac:spMk id="59" creationId="{F7F775D1-D28D-D75C-EDE9-11CBFD491967}"/>
          </ac:spMkLst>
        </pc:spChg>
        <pc:spChg chg="mod topLvl">
          <ac:chgData name="Andrzej Biderman" userId="ec61202c-777a-4e60-b78a-62da9dafbd78" providerId="ADAL" clId="{43A7FAA0-85C5-4DA1-A48A-19CB3E3A5D04}" dt="2023-11-29T09:55:58.672" v="3779" actId="20577"/>
          <ac:spMkLst>
            <pc:docMk/>
            <pc:sldMk cId="0" sldId="271"/>
            <ac:spMk id="60" creationId="{1A0A4145-C8CE-D8DA-7CD3-B48F2AD54EFC}"/>
          </ac:spMkLst>
        </pc:spChg>
        <pc:spChg chg="mod topLvl">
          <ac:chgData name="Andrzej Biderman" userId="ec61202c-777a-4e60-b78a-62da9dafbd78" providerId="ADAL" clId="{43A7FAA0-85C5-4DA1-A48A-19CB3E3A5D04}" dt="2023-11-29T09:55:00.279" v="3745" actId="164"/>
          <ac:spMkLst>
            <pc:docMk/>
            <pc:sldMk cId="0" sldId="271"/>
            <ac:spMk id="61" creationId="{918E6B89-FE75-6256-0AD1-F4CA1267E662}"/>
          </ac:spMkLst>
        </pc:spChg>
        <pc:spChg chg="mod topLvl">
          <ac:chgData name="Andrzej Biderman" userId="ec61202c-777a-4e60-b78a-62da9dafbd78" providerId="ADAL" clId="{43A7FAA0-85C5-4DA1-A48A-19CB3E3A5D04}" dt="2023-11-29T09:56:16.082" v="3780" actId="1076"/>
          <ac:spMkLst>
            <pc:docMk/>
            <pc:sldMk cId="0" sldId="271"/>
            <ac:spMk id="62" creationId="{222CB152-F242-ECCA-38DB-EC6CF222120B}"/>
          </ac:spMkLst>
        </pc:spChg>
        <pc:spChg chg="add mod">
          <ac:chgData name="Andrzej Biderman" userId="ec61202c-777a-4e60-b78a-62da9dafbd78" providerId="ADAL" clId="{43A7FAA0-85C5-4DA1-A48A-19CB3E3A5D04}" dt="2023-11-29T10:10:12.268" v="3930" actId="14100"/>
          <ac:spMkLst>
            <pc:docMk/>
            <pc:sldMk cId="0" sldId="271"/>
            <ac:spMk id="63" creationId="{A11B3443-29C7-FF66-13C9-7DB8DBE9565F}"/>
          </ac:spMkLst>
        </pc:spChg>
        <pc:spChg chg="add mod">
          <ac:chgData name="Andrzej Biderman" userId="ec61202c-777a-4e60-b78a-62da9dafbd78" providerId="ADAL" clId="{43A7FAA0-85C5-4DA1-A48A-19CB3E3A5D04}" dt="2023-11-29T10:00:48.384" v="3804" actId="14100"/>
          <ac:spMkLst>
            <pc:docMk/>
            <pc:sldMk cId="0" sldId="271"/>
            <ac:spMk id="64" creationId="{E4ED3D08-0BB4-7E2A-4A86-A7AAC06D62D0}"/>
          </ac:spMkLst>
        </pc:spChg>
        <pc:spChg chg="add mod">
          <ac:chgData name="Andrzej Biderman" userId="ec61202c-777a-4e60-b78a-62da9dafbd78" providerId="ADAL" clId="{43A7FAA0-85C5-4DA1-A48A-19CB3E3A5D04}" dt="2023-11-29T10:09:08.639" v="3925" actId="14100"/>
          <ac:spMkLst>
            <pc:docMk/>
            <pc:sldMk cId="0" sldId="271"/>
            <ac:spMk id="65" creationId="{2EDF0801-BA2D-4993-DF0A-CD4E936301AE}"/>
          </ac:spMkLst>
        </pc:spChg>
        <pc:grpChg chg="del mod">
          <ac:chgData name="Andrzej Biderman" userId="ec61202c-777a-4e60-b78a-62da9dafbd78" providerId="ADAL" clId="{43A7FAA0-85C5-4DA1-A48A-19CB3E3A5D04}" dt="2023-11-29T08:56:00.766" v="2967" actId="478"/>
          <ac:grpSpMkLst>
            <pc:docMk/>
            <pc:sldMk cId="0" sldId="271"/>
            <ac:grpSpMk id="6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0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3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4:25.889" v="689" actId="21"/>
          <ac:grpSpMkLst>
            <pc:docMk/>
            <pc:sldMk cId="0" sldId="271"/>
            <ac:grpSpMk id="19" creationId="{00000000-0000-0000-0000-000000000000}"/>
          </ac:grpSpMkLst>
        </pc:grpChg>
        <pc:grpChg chg="add del mod topLvl">
          <ac:chgData name="Andrzej Biderman" userId="ec61202c-777a-4e60-b78a-62da9dafbd78" providerId="ADAL" clId="{43A7FAA0-85C5-4DA1-A48A-19CB3E3A5D04}" dt="2023-11-29T09:09:01.156" v="3092" actId="165"/>
          <ac:grpSpMkLst>
            <pc:docMk/>
            <pc:sldMk cId="0" sldId="271"/>
            <ac:grpSpMk id="19" creationId="{FE7F8949-1F2F-E529-494C-A04C22FCA782}"/>
          </ac:grpSpMkLst>
        </pc:grpChg>
        <pc:grpChg chg="mod">
          <ac:chgData name="Andrzej Biderman" userId="ec61202c-777a-4e60-b78a-62da9dafbd78" providerId="ADAL" clId="{43A7FAA0-85C5-4DA1-A48A-19CB3E3A5D04}" dt="2023-11-22T09:31:48.533" v="742" actId="14100"/>
          <ac:grpSpMkLst>
            <pc:docMk/>
            <pc:sldMk cId="0" sldId="271"/>
            <ac:grpSpMk id="27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25:06.300" v="692"/>
          <ac:grpSpMkLst>
            <pc:docMk/>
            <pc:sldMk cId="0" sldId="271"/>
            <ac:grpSpMk id="31" creationId="{50FB3686-1480-8B94-9C12-EF853B8A2402}"/>
          </ac:grpSpMkLst>
        </pc:grpChg>
        <pc:grpChg chg="add del mod">
          <ac:chgData name="Andrzej Biderman" userId="ec61202c-777a-4e60-b78a-62da9dafbd78" providerId="ADAL" clId="{43A7FAA0-85C5-4DA1-A48A-19CB3E3A5D04}" dt="2023-11-29T09:08:39.028" v="3091" actId="165"/>
          <ac:grpSpMkLst>
            <pc:docMk/>
            <pc:sldMk cId="0" sldId="271"/>
            <ac:grpSpMk id="32" creationId="{C4A714BB-ADE9-6616-DAD0-17CC557183AA}"/>
          </ac:grpSpMkLst>
        </pc:grpChg>
        <pc:grpChg chg="add del mod">
          <ac:chgData name="Andrzej Biderman" userId="ec61202c-777a-4e60-b78a-62da9dafbd78" providerId="ADAL" clId="{43A7FAA0-85C5-4DA1-A48A-19CB3E3A5D04}" dt="2023-11-29T09:16:41.535" v="3334" actId="165"/>
          <ac:grpSpMkLst>
            <pc:docMk/>
            <pc:sldMk cId="0" sldId="271"/>
            <ac:grpSpMk id="42" creationId="{6D961D65-1E89-98B9-9605-57BEEB55EFED}"/>
          </ac:grpSpMkLst>
        </pc:grpChg>
        <pc:grpChg chg="add del mod">
          <ac:chgData name="Andrzej Biderman" userId="ec61202c-777a-4e60-b78a-62da9dafbd78" providerId="ADAL" clId="{43A7FAA0-85C5-4DA1-A48A-19CB3E3A5D04}" dt="2023-11-29T09:51:54.534" v="3724" actId="478"/>
          <ac:grpSpMkLst>
            <pc:docMk/>
            <pc:sldMk cId="0" sldId="271"/>
            <ac:grpSpMk id="45" creationId="{DEF9F06F-D057-0E40-1A36-6B75E5649BDC}"/>
          </ac:grpSpMkLst>
        </pc:grpChg>
        <pc:grpChg chg="add del mod">
          <ac:chgData name="Andrzej Biderman" userId="ec61202c-777a-4e60-b78a-62da9dafbd78" providerId="ADAL" clId="{43A7FAA0-85C5-4DA1-A48A-19CB3E3A5D04}" dt="2023-11-29T09:26:33.105" v="3395" actId="165"/>
          <ac:grpSpMkLst>
            <pc:docMk/>
            <pc:sldMk cId="0" sldId="271"/>
            <ac:grpSpMk id="48" creationId="{F6519B0D-F57E-68BE-6788-447A4C9D1431}"/>
          </ac:grpSpMkLst>
        </pc:grpChg>
        <pc:grpChg chg="add del mod">
          <ac:chgData name="Andrzej Biderman" userId="ec61202c-777a-4e60-b78a-62da9dafbd78" providerId="ADAL" clId="{43A7FAA0-85C5-4DA1-A48A-19CB3E3A5D04}" dt="2023-11-29T09:28:03.650" v="3396" actId="165"/>
          <ac:grpSpMkLst>
            <pc:docMk/>
            <pc:sldMk cId="0" sldId="271"/>
            <ac:grpSpMk id="50" creationId="{EEFF3EF4-3F9D-722E-AA30-C96ACF88C884}"/>
          </ac:grpSpMkLst>
        </pc:grpChg>
        <pc:grpChg chg="add mod">
          <ac:chgData name="Andrzej Biderman" userId="ec61202c-777a-4e60-b78a-62da9dafbd78" providerId="ADAL" clId="{43A7FAA0-85C5-4DA1-A48A-19CB3E3A5D04}" dt="2023-11-29T09:56:25.101" v="3781" actId="1036"/>
          <ac:grpSpMkLst>
            <pc:docMk/>
            <pc:sldMk cId="0" sldId="271"/>
            <ac:grpSpMk id="66" creationId="{BBDF6C42-C797-8269-F3E7-C1A83BC1F654}"/>
          </ac:grpSpMkLst>
        </pc:grpChg>
        <pc:grpChg chg="add mod ord">
          <ac:chgData name="Andrzej Biderman" userId="ec61202c-777a-4e60-b78a-62da9dafbd78" providerId="ADAL" clId="{43A7FAA0-85C5-4DA1-A48A-19CB3E3A5D04}" dt="2023-11-29T10:10:21.963" v="3931" actId="166"/>
          <ac:grpSpMkLst>
            <pc:docMk/>
            <pc:sldMk cId="0" sldId="271"/>
            <ac:grpSpMk id="67" creationId="{D6A977D3-0756-3EA0-C228-7D2B41B101F3}"/>
          </ac:grpSpMkLst>
        </pc:grpChg>
        <pc:grpChg chg="add mod">
          <ac:chgData name="Andrzej Biderman" userId="ec61202c-777a-4e60-b78a-62da9dafbd78" providerId="ADAL" clId="{43A7FAA0-85C5-4DA1-A48A-19CB3E3A5D04}" dt="2023-11-29T09:55:08.115" v="3746" actId="1076"/>
          <ac:grpSpMkLst>
            <pc:docMk/>
            <pc:sldMk cId="0" sldId="271"/>
            <ac:grpSpMk id="68" creationId="{B45E44AA-078B-9B14-BD30-02FD06559F31}"/>
          </ac:grpSpMkLst>
        </pc:grpChg>
      </pc:sldChg>
      <pc:sldChg chg="addSp delSp modSp add del mod ord">
        <pc:chgData name="Andrzej Biderman" userId="ec61202c-777a-4e60-b78a-62da9dafbd78" providerId="ADAL" clId="{43A7FAA0-85C5-4DA1-A48A-19CB3E3A5D04}" dt="2023-11-22T09:43:03.801" v="919" actId="47"/>
        <pc:sldMkLst>
          <pc:docMk/>
          <pc:sldMk cId="3857582687" sldId="273"/>
        </pc:sldMkLst>
        <pc:spChg chg="del">
          <ac:chgData name="Andrzej Biderman" userId="ec61202c-777a-4e60-b78a-62da9dafbd78" providerId="ADAL" clId="{43A7FAA0-85C5-4DA1-A48A-19CB3E3A5D04}" dt="2023-11-22T09:25:44.626" v="700" actId="478"/>
          <ac:spMkLst>
            <pc:docMk/>
            <pc:sldMk cId="3857582687" sldId="273"/>
            <ac:spMk id="2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33:33.831" v="758" actId="167"/>
          <ac:spMkLst>
            <pc:docMk/>
            <pc:sldMk cId="3857582687" sldId="273"/>
            <ac:spMk id="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1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2T09:35:00.928" v="762" actId="478"/>
          <ac:spMkLst>
            <pc:docMk/>
            <pc:sldMk cId="3857582687" sldId="273"/>
            <ac:spMk id="1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30:08" v="719" actId="1076"/>
          <ac:spMkLst>
            <pc:docMk/>
            <pc:sldMk cId="3857582687" sldId="273"/>
            <ac:spMk id="33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23.121" v="694" actId="478"/>
          <ac:spMkLst>
            <pc:docMk/>
            <pc:sldMk cId="3857582687" sldId="273"/>
            <ac:spMk id="3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6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7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8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7.316" v="697" actId="478"/>
          <ac:spMkLst>
            <pc:docMk/>
            <pc:sldMk cId="3857582687" sldId="273"/>
            <ac:spMk id="3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34:38.201" v="761" actId="207"/>
          <ac:spMkLst>
            <pc:docMk/>
            <pc:sldMk cId="3857582687" sldId="273"/>
            <ac:spMk id="4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25:41.074" v="699"/>
          <ac:spMkLst>
            <pc:docMk/>
            <pc:sldMk cId="3857582687" sldId="273"/>
            <ac:spMk id="45" creationId="{6B39874D-04FA-E258-773F-50EAD1700DFD}"/>
          </ac:spMkLst>
        </pc:spChg>
        <pc:spChg chg="mod">
          <ac:chgData name="Andrzej Biderman" userId="ec61202c-777a-4e60-b78a-62da9dafbd78" providerId="ADAL" clId="{43A7FAA0-85C5-4DA1-A48A-19CB3E3A5D04}" dt="2023-11-22T09:25:41.074" v="699"/>
          <ac:spMkLst>
            <pc:docMk/>
            <pc:sldMk cId="3857582687" sldId="273"/>
            <ac:spMk id="46" creationId="{7B21AAA8-6F99-DDAB-CF45-69649D0EDC89}"/>
          </ac:spMkLst>
        </pc:spChg>
        <pc:spChg chg="add del mod">
          <ac:chgData name="Andrzej Biderman" userId="ec61202c-777a-4e60-b78a-62da9dafbd78" providerId="ADAL" clId="{43A7FAA0-85C5-4DA1-A48A-19CB3E3A5D04}" dt="2023-11-22T09:37:41.648" v="775" actId="21"/>
          <ac:spMkLst>
            <pc:docMk/>
            <pc:sldMk cId="3857582687" sldId="273"/>
            <ac:spMk id="47" creationId="{73D478D2-2F07-FE30-3A0D-CBF617848864}"/>
          </ac:spMkLst>
        </pc:spChg>
        <pc:grpChg chg="mod">
          <ac:chgData name="Andrzej Biderman" userId="ec61202c-777a-4e60-b78a-62da9dafbd78" providerId="ADAL" clId="{43A7FAA0-85C5-4DA1-A48A-19CB3E3A5D04}" dt="2023-11-22T09:30:08" v="719" actId="1076"/>
          <ac:grpSpMkLst>
            <pc:docMk/>
            <pc:sldMk cId="3857582687" sldId="273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25.889" v="695" actId="478"/>
          <ac:grpSpMkLst>
            <pc:docMk/>
            <pc:sldMk cId="3857582687" sldId="273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18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2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2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8.891" v="698" actId="478"/>
          <ac:grpSpMkLst>
            <pc:docMk/>
            <pc:sldMk cId="3857582687" sldId="273"/>
            <ac:grpSpMk id="3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2T09:34:20.073" v="759" actId="1076"/>
          <ac:grpSpMkLst>
            <pc:docMk/>
            <pc:sldMk cId="3857582687" sldId="273"/>
            <ac:grpSpMk id="40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37:36.738" v="774" actId="21"/>
          <ac:grpSpMkLst>
            <pc:docMk/>
            <pc:sldMk cId="3857582687" sldId="273"/>
            <ac:grpSpMk id="44" creationId="{F6A77C6D-2A52-BFB0-3D42-5E1C5A6F73C5}"/>
          </ac:grpSpMkLst>
        </pc:grpChg>
        <pc:picChg chg="add del mod ord modCrop">
          <ac:chgData name="Andrzej Biderman" userId="ec61202c-777a-4e60-b78a-62da9dafbd78" providerId="ADAL" clId="{43A7FAA0-85C5-4DA1-A48A-19CB3E3A5D04}" dt="2023-11-22T09:35:53.977" v="766" actId="478"/>
          <ac:picMkLst>
            <pc:docMk/>
            <pc:sldMk cId="3857582687" sldId="273"/>
            <ac:picMk id="49" creationId="{DA76B241-3500-87AB-ED43-3FABC3E0EC94}"/>
          </ac:picMkLst>
        </pc:picChg>
        <pc:picChg chg="add mod">
          <ac:chgData name="Andrzej Biderman" userId="ec61202c-777a-4e60-b78a-62da9dafbd78" providerId="ADAL" clId="{43A7FAA0-85C5-4DA1-A48A-19CB3E3A5D04}" dt="2023-11-22T09:37:19.216" v="772" actId="1076"/>
          <ac:picMkLst>
            <pc:docMk/>
            <pc:sldMk cId="3857582687" sldId="273"/>
            <ac:picMk id="51" creationId="{B083F35F-36E3-0FAE-B6B4-5C049A4CA19F}"/>
          </ac:picMkLst>
        </pc:picChg>
      </pc:sldChg>
      <pc:sldChg chg="addSp delSp modSp add del mod">
        <pc:chgData name="Andrzej Biderman" userId="ec61202c-777a-4e60-b78a-62da9dafbd78" providerId="ADAL" clId="{43A7FAA0-85C5-4DA1-A48A-19CB3E3A5D04}" dt="2023-11-28T15:31:13.975" v="1904" actId="47"/>
        <pc:sldMkLst>
          <pc:docMk/>
          <pc:sldMk cId="427858332" sldId="274"/>
        </pc:sldMkLst>
        <pc:spChg chg="del mod">
          <ac:chgData name="Andrzej Biderman" userId="ec61202c-777a-4e60-b78a-62da9dafbd78" providerId="ADAL" clId="{43A7FAA0-85C5-4DA1-A48A-19CB3E3A5D04}" dt="2023-11-22T10:06:55.280" v="1112" actId="478"/>
          <ac:spMkLst>
            <pc:docMk/>
            <pc:sldMk cId="427858332" sldId="274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46:10.197" v="959" actId="166"/>
          <ac:spMkLst>
            <pc:docMk/>
            <pc:sldMk cId="427858332" sldId="274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6:05.667" v="958"/>
          <ac:spMkLst>
            <pc:docMk/>
            <pc:sldMk cId="427858332" sldId="274"/>
            <ac:spMk id="32" creationId="{5F19372B-4211-9E5D-74D9-CF46013C4535}"/>
          </ac:spMkLst>
        </pc:spChg>
        <pc:spChg chg="mod">
          <ac:chgData name="Andrzej Biderman" userId="ec61202c-777a-4e60-b78a-62da9dafbd78" providerId="ADAL" clId="{43A7FAA0-85C5-4DA1-A48A-19CB3E3A5D04}" dt="2023-11-22T09:46:05.667" v="958"/>
          <ac:spMkLst>
            <pc:docMk/>
            <pc:sldMk cId="427858332" sldId="274"/>
            <ac:spMk id="33" creationId="{B29BE2C7-CB6D-072D-C6AC-EDB4C56C0CA2}"/>
          </ac:spMkLst>
        </pc:spChg>
        <pc:grpChg chg="del">
          <ac:chgData name="Andrzej Biderman" userId="ec61202c-777a-4e60-b78a-62da9dafbd78" providerId="ADAL" clId="{43A7FAA0-85C5-4DA1-A48A-19CB3E3A5D04}" dt="2023-11-22T09:46:05.090" v="957" actId="478"/>
          <ac:grpSpMkLst>
            <pc:docMk/>
            <pc:sldMk cId="427858332" sldId="274"/>
            <ac:grpSpMk id="9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09:46:24.453" v="961" actId="14100"/>
          <ac:grpSpMkLst>
            <pc:docMk/>
            <pc:sldMk cId="427858332" sldId="274"/>
            <ac:grpSpMk id="31" creationId="{C6DC5F96-F09E-47F3-6131-1EB6763DD7CA}"/>
          </ac:grpSpMkLst>
        </pc:grpChg>
      </pc:sldChg>
      <pc:sldChg chg="add del">
        <pc:chgData name="Andrzej Biderman" userId="ec61202c-777a-4e60-b78a-62da9dafbd78" providerId="ADAL" clId="{43A7FAA0-85C5-4DA1-A48A-19CB3E3A5D04}" dt="2023-11-29T08:48:34.335" v="2957" actId="47"/>
        <pc:sldMkLst>
          <pc:docMk/>
          <pc:sldMk cId="1058046156" sldId="275"/>
        </pc:sldMkLst>
      </pc:sldChg>
      <pc:sldChg chg="addSp delSp modSp add mod">
        <pc:chgData name="Andrzej Biderman" userId="ec61202c-777a-4e60-b78a-62da9dafbd78" providerId="ADAL" clId="{43A7FAA0-85C5-4DA1-A48A-19CB3E3A5D04}" dt="2023-11-29T08:45:59.877" v="2927" actId="1076"/>
        <pc:sldMkLst>
          <pc:docMk/>
          <pc:sldMk cId="2717085850" sldId="276"/>
        </pc:sldMkLst>
        <pc:spChg chg="del mod">
          <ac:chgData name="Andrzej Biderman" userId="ec61202c-777a-4e60-b78a-62da9dafbd78" providerId="ADAL" clId="{43A7FAA0-85C5-4DA1-A48A-19CB3E3A5D04}" dt="2023-11-28T16:56:06.743" v="2373" actId="478"/>
          <ac:spMkLst>
            <pc:docMk/>
            <pc:sldMk cId="2717085850" sldId="276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7:18.255" v="2829" actId="1076"/>
          <ac:spMkLst>
            <pc:docMk/>
            <pc:sldMk cId="2717085850" sldId="276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8T17:07:01.829" v="2506" actId="166"/>
          <ac:spMkLst>
            <pc:docMk/>
            <pc:sldMk cId="2717085850" sldId="276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6:12.394" v="2827" actId="1076"/>
          <ac:spMkLst>
            <pc:docMk/>
            <pc:sldMk cId="2717085850" sldId="276"/>
            <ac:spMk id="19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59:53.323" v="2431"/>
          <ac:spMkLst>
            <pc:docMk/>
            <pc:sldMk cId="2717085850" sldId="276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37:16.616" v="2911" actId="6549"/>
          <ac:spMkLst>
            <pc:docMk/>
            <pc:sldMk cId="2717085850" sldId="276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6:51:53.350" v="2356" actId="478"/>
          <ac:spMkLst>
            <pc:docMk/>
            <pc:sldMk cId="2717085850" sldId="276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8:46.779" v="2865" actId="207"/>
          <ac:spMkLst>
            <pc:docMk/>
            <pc:sldMk cId="2717085850" sldId="276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7:03:49.715" v="2482"/>
          <ac:spMkLst>
            <pc:docMk/>
            <pc:sldMk cId="2717085850" sldId="276"/>
            <ac:spMk id="33" creationId="{7EB91C95-140A-9EB7-077F-EECD7252E37F}"/>
          </ac:spMkLst>
        </pc:spChg>
        <pc:spChg chg="mod">
          <ac:chgData name="Andrzej Biderman" userId="ec61202c-777a-4e60-b78a-62da9dafbd78" providerId="ADAL" clId="{43A7FAA0-85C5-4DA1-A48A-19CB3E3A5D04}" dt="2023-11-28T17:03:49.715" v="2482"/>
          <ac:spMkLst>
            <pc:docMk/>
            <pc:sldMk cId="2717085850" sldId="276"/>
            <ac:spMk id="34" creationId="{3B2DA050-4AA0-EA91-9730-B81E6D40BA42}"/>
          </ac:spMkLst>
        </pc:spChg>
        <pc:spChg chg="add mod">
          <ac:chgData name="Andrzej Biderman" userId="ec61202c-777a-4e60-b78a-62da9dafbd78" providerId="ADAL" clId="{43A7FAA0-85C5-4DA1-A48A-19CB3E3A5D04}" dt="2023-11-28T17:03:53.632" v="2483" actId="164"/>
          <ac:spMkLst>
            <pc:docMk/>
            <pc:sldMk cId="2717085850" sldId="276"/>
            <ac:spMk id="35" creationId="{5DC58DFE-1513-B0FF-801B-AD7BDF3EEA08}"/>
          </ac:spMkLst>
        </pc:spChg>
        <pc:spChg chg="add mod">
          <ac:chgData name="Andrzej Biderman" userId="ec61202c-777a-4e60-b78a-62da9dafbd78" providerId="ADAL" clId="{43A7FAA0-85C5-4DA1-A48A-19CB3E3A5D04}" dt="2023-11-29T08:45:59.877" v="2927" actId="1076"/>
          <ac:spMkLst>
            <pc:docMk/>
            <pc:sldMk cId="2717085850" sldId="276"/>
            <ac:spMk id="45" creationId="{AA0D75E4-3152-4904-9510-457BFE8AC947}"/>
          </ac:spMkLst>
        </pc:spChg>
        <pc:spChg chg="add mod">
          <ac:chgData name="Andrzej Biderman" userId="ec61202c-777a-4e60-b78a-62da9dafbd78" providerId="ADAL" clId="{43A7FAA0-85C5-4DA1-A48A-19CB3E3A5D04}" dt="2023-11-29T08:44:48.057" v="2917" actId="1076"/>
          <ac:spMkLst>
            <pc:docMk/>
            <pc:sldMk cId="2717085850" sldId="276"/>
            <ac:spMk id="46" creationId="{B7DE8183-4E40-7ECC-8842-72D46CCB235B}"/>
          </ac:spMkLst>
        </pc:spChg>
        <pc:grpChg chg="mod">
          <ac:chgData name="Andrzej Biderman" userId="ec61202c-777a-4e60-b78a-62da9dafbd78" providerId="ADAL" clId="{43A7FAA0-85C5-4DA1-A48A-19CB3E3A5D04}" dt="2023-11-29T08:26:16.385" v="2828" actId="1076"/>
          <ac:grpSpMkLst>
            <pc:docMk/>
            <pc:sldMk cId="2717085850" sldId="276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31:16.891" v="2892" actId="14100"/>
          <ac:grpSpMkLst>
            <pc:docMk/>
            <pc:sldMk cId="2717085850" sldId="276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59:56.426" v="2432" actId="478"/>
          <ac:grpSpMkLst>
            <pc:docMk/>
            <pc:sldMk cId="2717085850" sldId="276"/>
            <ac:grpSpMk id="1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31:11.618" v="2891" actId="14100"/>
          <ac:grpSpMkLst>
            <pc:docMk/>
            <pc:sldMk cId="2717085850" sldId="276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51:53.350" v="2356" actId="478"/>
          <ac:grpSpMkLst>
            <pc:docMk/>
            <pc:sldMk cId="2717085850" sldId="276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7:02:32.883" v="2479" actId="14100"/>
          <ac:grpSpMkLst>
            <pc:docMk/>
            <pc:sldMk cId="2717085850" sldId="276"/>
            <ac:grpSpMk id="26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7:03:53.632" v="2483" actId="164"/>
          <ac:grpSpMkLst>
            <pc:docMk/>
            <pc:sldMk cId="2717085850" sldId="276"/>
            <ac:grpSpMk id="32" creationId="{68EA8470-9E14-8B44-4DB8-F4860A743CF3}"/>
          </ac:grpSpMkLst>
        </pc:grpChg>
        <pc:grpChg chg="add del mod">
          <ac:chgData name="Andrzej Biderman" userId="ec61202c-777a-4e60-b78a-62da9dafbd78" providerId="ADAL" clId="{43A7FAA0-85C5-4DA1-A48A-19CB3E3A5D04}" dt="2023-11-29T08:22:25.712" v="2672" actId="478"/>
          <ac:grpSpMkLst>
            <pc:docMk/>
            <pc:sldMk cId="2717085850" sldId="276"/>
            <ac:grpSpMk id="36" creationId="{DB6993D7-F71E-4B2E-D772-3F4C1CA0ECA1}"/>
          </ac:grpSpMkLst>
        </pc:grpChg>
        <pc:picChg chg="add del mod ord modCrop">
          <ac:chgData name="Andrzej Biderman" userId="ec61202c-777a-4e60-b78a-62da9dafbd78" providerId="ADAL" clId="{43A7FAA0-85C5-4DA1-A48A-19CB3E3A5D04}" dt="2023-11-28T17:04:59.125" v="2499" actId="478"/>
          <ac:picMkLst>
            <pc:docMk/>
            <pc:sldMk cId="2717085850" sldId="276"/>
            <ac:picMk id="31" creationId="{F03E798C-4069-7A26-79C1-AFD9146C673E}"/>
          </ac:picMkLst>
        </pc:picChg>
        <pc:picChg chg="add del mod">
          <ac:chgData name="Andrzej Biderman" userId="ec61202c-777a-4e60-b78a-62da9dafbd78" providerId="ADAL" clId="{43A7FAA0-85C5-4DA1-A48A-19CB3E3A5D04}" dt="2023-11-28T17:05:57.458" v="2501" actId="478"/>
          <ac:picMkLst>
            <pc:docMk/>
            <pc:sldMk cId="2717085850" sldId="276"/>
            <ac:picMk id="38" creationId="{38EE09E3-F701-E7AE-30DD-20B21C0CBDA9}"/>
          </ac:picMkLst>
        </pc:picChg>
        <pc:picChg chg="add del mod ord modCrop">
          <ac:chgData name="Andrzej Biderman" userId="ec61202c-777a-4e60-b78a-62da9dafbd78" providerId="ADAL" clId="{43A7FAA0-85C5-4DA1-A48A-19CB3E3A5D04}" dt="2023-11-29T08:18:01.149" v="2510" actId="478"/>
          <ac:picMkLst>
            <pc:docMk/>
            <pc:sldMk cId="2717085850" sldId="276"/>
            <ac:picMk id="40" creationId="{6BF8A138-5EA6-BA1A-DE20-79FC3D134BDE}"/>
          </ac:picMkLst>
        </pc:picChg>
        <pc:picChg chg="add del mod ord modCrop">
          <ac:chgData name="Andrzej Biderman" userId="ec61202c-777a-4e60-b78a-62da9dafbd78" providerId="ADAL" clId="{43A7FAA0-85C5-4DA1-A48A-19CB3E3A5D04}" dt="2023-11-29T08:35:43.210" v="2893" actId="478"/>
          <ac:picMkLst>
            <pc:docMk/>
            <pc:sldMk cId="2717085850" sldId="276"/>
            <ac:picMk id="42" creationId="{6D26F745-69B8-2214-C9E3-57C495502AE7}"/>
          </ac:picMkLst>
        </pc:picChg>
        <pc:picChg chg="add mod ord modCrop">
          <ac:chgData name="Andrzej Biderman" userId="ec61202c-777a-4e60-b78a-62da9dafbd78" providerId="ADAL" clId="{43A7FAA0-85C5-4DA1-A48A-19CB3E3A5D04}" dt="2023-11-29T08:45:41.564" v="2925" actId="1076"/>
          <ac:picMkLst>
            <pc:docMk/>
            <pc:sldMk cId="2717085850" sldId="276"/>
            <ac:picMk id="44" creationId="{121789F2-C717-1354-1673-6CE91DBCE043}"/>
          </ac:picMkLst>
        </pc:picChg>
      </pc:sldChg>
    </pc:docChg>
  </pc:docChgLst>
  <pc:docChgLst>
    <pc:chgData name="Andrzej Biderman" userId="S::abiderman@caritas.org.pl::ec61202c-777a-4e60-b78a-62da9dafbd78" providerId="AD" clId="Web-{3F9C2750-04AD-70EF-2940-2F5463579FA8}"/>
    <pc:docChg chg="modSld">
      <pc:chgData name="Andrzej Biderman" userId="S::abiderman@caritas.org.pl::ec61202c-777a-4e60-b78a-62da9dafbd78" providerId="AD" clId="Web-{3F9C2750-04AD-70EF-2940-2F5463579FA8}" dt="2023-11-30T09:38:29.553" v="20" actId="1076"/>
      <pc:docMkLst>
        <pc:docMk/>
      </pc:docMkLst>
      <pc:sldChg chg="modSp">
        <pc:chgData name="Andrzej Biderman" userId="S::abiderman@caritas.org.pl::ec61202c-777a-4e60-b78a-62da9dafbd78" providerId="AD" clId="Web-{3F9C2750-04AD-70EF-2940-2F5463579FA8}" dt="2023-11-30T09:38:29.553" v="20" actId="1076"/>
        <pc:sldMkLst>
          <pc:docMk/>
          <pc:sldMk cId="0" sldId="258"/>
        </pc:sldMkLst>
        <pc:spChg chg="mod">
          <ac:chgData name="Andrzej Biderman" userId="S::abiderman@caritas.org.pl::ec61202c-777a-4e60-b78a-62da9dafbd78" providerId="AD" clId="Web-{3F9C2750-04AD-70EF-2940-2F5463579FA8}" dt="2023-11-30T09:38:29.553" v="20" actId="1076"/>
          <ac:spMkLst>
            <pc:docMk/>
            <pc:sldMk cId="0" sldId="258"/>
            <ac:spMk id="18" creationId="{00000000-0000-0000-0000-000000000000}"/>
          </ac:spMkLst>
        </pc:spChg>
      </pc:sldChg>
    </pc:docChg>
  </pc:docChgLst>
  <pc:docChgLst>
    <pc:chgData name="Andrzej Biderman" userId="S::abiderman@caritas.org.pl::ec61202c-777a-4e60-b78a-62da9dafbd78" providerId="AD" clId="Web-{6B8E4961-6AF6-B5BB-F499-075FF3FF44F6}"/>
    <pc:docChg chg="modSld">
      <pc:chgData name="Andrzej Biderman" userId="S::abiderman@caritas.org.pl::ec61202c-777a-4e60-b78a-62da9dafbd78" providerId="AD" clId="Web-{6B8E4961-6AF6-B5BB-F499-075FF3FF44F6}" dt="2024-02-07T10:54:45.045" v="15"/>
      <pc:docMkLst>
        <pc:docMk/>
      </pc:docMkLst>
      <pc:sldChg chg="modSp">
        <pc:chgData name="Andrzej Biderman" userId="S::abiderman@caritas.org.pl::ec61202c-777a-4e60-b78a-62da9dafbd78" providerId="AD" clId="Web-{6B8E4961-6AF6-B5BB-F499-075FF3FF44F6}" dt="2024-02-07T10:53:42.153" v="9" actId="1076"/>
        <pc:sldMkLst>
          <pc:docMk/>
          <pc:sldMk cId="1732997534" sldId="295"/>
        </pc:sldMkLst>
        <pc:spChg chg="mod">
          <ac:chgData name="Andrzej Biderman" userId="S::abiderman@caritas.org.pl::ec61202c-777a-4e60-b78a-62da9dafbd78" providerId="AD" clId="Web-{6B8E4961-6AF6-B5BB-F499-075FF3FF44F6}" dt="2024-02-07T10:53:42.153" v="9" actId="1076"/>
          <ac:spMkLst>
            <pc:docMk/>
            <pc:sldMk cId="1732997534" sldId="295"/>
            <ac:spMk id="5" creationId="{CC7A621B-6623-D2C8-7E7C-81BF166207CF}"/>
          </ac:spMkLst>
        </pc:spChg>
        <pc:spChg chg="mod">
          <ac:chgData name="Andrzej Biderman" userId="S::abiderman@caritas.org.pl::ec61202c-777a-4e60-b78a-62da9dafbd78" providerId="AD" clId="Web-{6B8E4961-6AF6-B5BB-F499-075FF3FF44F6}" dt="2024-02-07T10:52:38.057" v="6" actId="1076"/>
          <ac:spMkLst>
            <pc:docMk/>
            <pc:sldMk cId="1732997534" sldId="295"/>
            <ac:spMk id="6" creationId="{00000000-0000-0000-0000-000000000000}"/>
          </ac:spMkLst>
        </pc:spChg>
        <pc:spChg chg="mod">
          <ac:chgData name="Andrzej Biderman" userId="S::abiderman@caritas.org.pl::ec61202c-777a-4e60-b78a-62da9dafbd78" providerId="AD" clId="Web-{6B8E4961-6AF6-B5BB-F499-075FF3FF44F6}" dt="2024-02-07T10:53:24.355" v="8" actId="1076"/>
          <ac:spMkLst>
            <pc:docMk/>
            <pc:sldMk cId="1732997534" sldId="295"/>
            <ac:spMk id="22" creationId="{00000000-0000-0000-0000-000000000000}"/>
          </ac:spMkLst>
        </pc:spChg>
      </pc:sldChg>
      <pc:sldChg chg="modSp">
        <pc:chgData name="Andrzej Biderman" userId="S::abiderman@caritas.org.pl::ec61202c-777a-4e60-b78a-62da9dafbd78" providerId="AD" clId="Web-{6B8E4961-6AF6-B5BB-F499-075FF3FF44F6}" dt="2024-02-07T10:54:45.045" v="15"/>
        <pc:sldMkLst>
          <pc:docMk/>
          <pc:sldMk cId="1897850581" sldId="308"/>
        </pc:sldMkLst>
        <pc:graphicFrameChg chg="mod modGraphic">
          <ac:chgData name="Andrzej Biderman" userId="S::abiderman@caritas.org.pl::ec61202c-777a-4e60-b78a-62da9dafbd78" providerId="AD" clId="Web-{6B8E4961-6AF6-B5BB-F499-075FF3FF44F6}" dt="2024-02-07T10:54:45.045" v="15"/>
          <ac:graphicFrameMkLst>
            <pc:docMk/>
            <pc:sldMk cId="1897850581" sldId="308"/>
            <ac:graphicFrameMk id="9" creationId="{F7D2FF24-3AA3-BC03-FCF2-1337D6B6D0B8}"/>
          </ac:graphicFrameMkLst>
        </pc:graphicFrameChg>
      </pc:sldChg>
      <pc:sldChg chg="addSp delSp modSp">
        <pc:chgData name="Andrzej Biderman" userId="S::abiderman@caritas.org.pl::ec61202c-777a-4e60-b78a-62da9dafbd78" providerId="AD" clId="Web-{6B8E4961-6AF6-B5BB-F499-075FF3FF44F6}" dt="2024-02-07T10:51:29.258" v="4"/>
        <pc:sldMkLst>
          <pc:docMk/>
          <pc:sldMk cId="2508951472" sldId="309"/>
        </pc:sldMkLst>
        <pc:spChg chg="add del mod">
          <ac:chgData name="Andrzej Biderman" userId="S::abiderman@caritas.org.pl::ec61202c-777a-4e60-b78a-62da9dafbd78" providerId="AD" clId="Web-{6B8E4961-6AF6-B5BB-F499-075FF3FF44F6}" dt="2024-02-07T10:51:15.648" v="3"/>
          <ac:spMkLst>
            <pc:docMk/>
            <pc:sldMk cId="2508951472" sldId="309"/>
            <ac:spMk id="5" creationId="{CC7A621B-6623-D2C8-7E7C-81BF166207CF}"/>
          </ac:spMkLst>
        </pc:spChg>
        <pc:spChg chg="add">
          <ac:chgData name="Andrzej Biderman" userId="S::abiderman@caritas.org.pl::ec61202c-777a-4e60-b78a-62da9dafbd78" providerId="AD" clId="Web-{6B8E4961-6AF6-B5BB-F499-075FF3FF44F6}" dt="2024-02-07T10:51:29.258" v="4"/>
          <ac:spMkLst>
            <pc:docMk/>
            <pc:sldMk cId="2508951472" sldId="309"/>
            <ac:spMk id="12" creationId="{5F8F37B8-B7EF-53E6-BFD0-D01C945C850A}"/>
          </ac:spMkLst>
        </pc:spChg>
      </pc:sldChg>
    </pc:docChg>
  </pc:docChgLst>
  <pc:docChgLst>
    <pc:chgData name="Aniela Wasiak" userId="S::awasiak@caritas.org.pl::d407c12c-49b2-4bdd-95bc-18f37d3b8112" providerId="AD" clId="Web-{28BE27C8-5F15-9348-DCB4-51AF41AE50F1}"/>
    <pc:docChg chg="modSld">
      <pc:chgData name="Aniela Wasiak" userId="S::awasiak@caritas.org.pl::d407c12c-49b2-4bdd-95bc-18f37d3b8112" providerId="AD" clId="Web-{28BE27C8-5F15-9348-DCB4-51AF41AE50F1}" dt="2023-11-22T09:26:51.281" v="1" actId="20577"/>
      <pc:docMkLst>
        <pc:docMk/>
      </pc:docMkLst>
      <pc:sldChg chg="modSp">
        <pc:chgData name="Aniela Wasiak" userId="S::awasiak@caritas.org.pl::d407c12c-49b2-4bdd-95bc-18f37d3b8112" providerId="AD" clId="Web-{28BE27C8-5F15-9348-DCB4-51AF41AE50F1}" dt="2023-11-22T09:26:51.281" v="1" actId="20577"/>
        <pc:sldMkLst>
          <pc:docMk/>
          <pc:sldMk cId="0" sldId="258"/>
        </pc:sldMkLst>
        <pc:spChg chg="mod">
          <ac:chgData name="Aniela Wasiak" userId="S::awasiak@caritas.org.pl::d407c12c-49b2-4bdd-95bc-18f37d3b8112" providerId="AD" clId="Web-{28BE27C8-5F15-9348-DCB4-51AF41AE50F1}" dt="2023-11-22T09:26:51.281" v="1" actId="20577"/>
          <ac:spMkLst>
            <pc:docMk/>
            <pc:sldMk cId="0" sldId="258"/>
            <ac:spMk id="14" creationId="{00000000-0000-0000-0000-000000000000}"/>
          </ac:spMkLst>
        </pc:spChg>
      </pc:sldChg>
    </pc:docChg>
  </pc:docChgLst>
  <pc:docChgLst>
    <pc:chgData name="Andrzej Biderman" userId="ec61202c-777a-4e60-b78a-62da9dafbd78" providerId="ADAL" clId="{6932420C-C574-4C39-A292-122B4A11B706}"/>
    <pc:docChg chg="undo custSel addSld delSld modSld sldOrd">
      <pc:chgData name="Andrzej Biderman" userId="ec61202c-777a-4e60-b78a-62da9dafbd78" providerId="ADAL" clId="{6932420C-C574-4C39-A292-122B4A11B706}" dt="2024-01-25T14:58:11.304" v="3958" actId="6549"/>
      <pc:docMkLst>
        <pc:docMk/>
      </pc:docMkLst>
      <pc:sldChg chg="modSp mod modNotesTx">
        <pc:chgData name="Andrzej Biderman" userId="ec61202c-777a-4e60-b78a-62da9dafbd78" providerId="ADAL" clId="{6932420C-C574-4C39-A292-122B4A11B706}" dt="2024-01-23T13:04:16.706" v="3688" actId="1076"/>
        <pc:sldMkLst>
          <pc:docMk/>
          <pc:sldMk cId="0" sldId="258"/>
        </pc:sldMkLst>
        <pc:spChg chg="mod">
          <ac:chgData name="Andrzej Biderman" userId="ec61202c-777a-4e60-b78a-62da9dafbd78" providerId="ADAL" clId="{6932420C-C574-4C39-A292-122B4A11B706}" dt="2024-01-23T11:18:41.757" v="1779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Andrzej Biderman" userId="ec61202c-777a-4e60-b78a-62da9dafbd78" providerId="ADAL" clId="{6932420C-C574-4C39-A292-122B4A11B706}" dt="2024-01-23T11:34:15.690" v="1822" actId="948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6932420C-C574-4C39-A292-122B4A11B706}" dt="2024-01-23T11:18:50.004" v="1786" actId="20577"/>
          <ac:spMkLst>
            <pc:docMk/>
            <pc:sldMk cId="0" sldId="258"/>
            <ac:spMk id="18" creationId="{00000000-0000-0000-0000-000000000000}"/>
          </ac:spMkLst>
        </pc:spChg>
        <pc:grpChg chg="mod">
          <ac:chgData name="Andrzej Biderman" userId="ec61202c-777a-4e60-b78a-62da9dafbd78" providerId="ADAL" clId="{6932420C-C574-4C39-A292-122B4A11B706}" dt="2024-01-23T13:04:16.706" v="3688" actId="1076"/>
          <ac:grpSpMkLst>
            <pc:docMk/>
            <pc:sldMk cId="0" sldId="258"/>
            <ac:grpSpMk id="2" creationId="{00000000-0000-0000-0000-000000000000}"/>
          </ac:grpSpMkLst>
        </pc:grpChg>
      </pc:sldChg>
      <pc:sldChg chg="addSp delSp modSp del mod">
        <pc:chgData name="Andrzej Biderman" userId="ec61202c-777a-4e60-b78a-62da9dafbd78" providerId="ADAL" clId="{6932420C-C574-4C39-A292-122B4A11B706}" dt="2024-01-23T10:16:58.944" v="582" actId="47"/>
        <pc:sldMkLst>
          <pc:docMk/>
          <pc:sldMk cId="0" sldId="261"/>
        </pc:sldMkLst>
        <pc:spChg chg="add del mod">
          <ac:chgData name="Andrzej Biderman" userId="ec61202c-777a-4e60-b78a-62da9dafbd78" providerId="ADAL" clId="{6932420C-C574-4C39-A292-122B4A11B706}" dt="2024-01-19T11:53:23.858" v="6" actId="478"/>
          <ac:spMkLst>
            <pc:docMk/>
            <pc:sldMk cId="0" sldId="261"/>
            <ac:spMk id="3" creationId="{95678FAA-46C2-1679-BF77-80133C7E45EE}"/>
          </ac:spMkLst>
        </pc:spChg>
        <pc:spChg chg="del">
          <ac:chgData name="Andrzej Biderman" userId="ec61202c-777a-4e60-b78a-62da9dafbd78" providerId="ADAL" clId="{6932420C-C574-4C39-A292-122B4A11B706}" dt="2024-01-19T11:58:57.356" v="96" actId="478"/>
          <ac:spMkLst>
            <pc:docMk/>
            <pc:sldMk cId="0" sldId="261"/>
            <ac:spMk id="26" creationId="{00000000-0000-0000-0000-000000000000}"/>
          </ac:spMkLst>
        </pc:spChg>
        <pc:grpChg chg="del">
          <ac:chgData name="Andrzej Biderman" userId="ec61202c-777a-4e60-b78a-62da9dafbd78" providerId="ADAL" clId="{6932420C-C574-4C39-A292-122B4A11B706}" dt="2024-01-19T11:58:58.781" v="97" actId="478"/>
          <ac:grpSpMkLst>
            <pc:docMk/>
            <pc:sldMk cId="0" sldId="261"/>
            <ac:grpSpMk id="23" creationId="{00000000-0000-0000-0000-000000000000}"/>
          </ac:grpSpMkLst>
        </pc:grpChg>
        <pc:graphicFrameChg chg="add mod modGraphic">
          <ac:chgData name="Andrzej Biderman" userId="ec61202c-777a-4e60-b78a-62da9dafbd78" providerId="ADAL" clId="{6932420C-C574-4C39-A292-122B4A11B706}" dt="2024-01-22T10:25:25.455" v="493"/>
          <ac:graphicFrameMkLst>
            <pc:docMk/>
            <pc:sldMk cId="0" sldId="261"/>
            <ac:graphicFrameMk id="4" creationId="{5983A880-0225-E93B-629F-D9E92CFCAA3B}"/>
          </ac:graphicFrameMkLst>
        </pc:graphicFrameChg>
        <pc:picChg chg="del">
          <ac:chgData name="Andrzej Biderman" userId="ec61202c-777a-4e60-b78a-62da9dafbd78" providerId="ADAL" clId="{6932420C-C574-4C39-A292-122B4A11B706}" dt="2024-01-19T11:52:49.356" v="1" actId="478"/>
          <ac:picMkLst>
            <pc:docMk/>
            <pc:sldMk cId="0" sldId="261"/>
            <ac:picMk id="34" creationId="{18666942-2571-E551-54C0-DBF634A43251}"/>
          </ac:picMkLst>
        </pc:picChg>
      </pc:sldChg>
      <pc:sldChg chg="addSp modSp mod modNotesTx">
        <pc:chgData name="Andrzej Biderman" userId="ec61202c-777a-4e60-b78a-62da9dafbd78" providerId="ADAL" clId="{6932420C-C574-4C39-A292-122B4A11B706}" dt="2024-01-23T12:47:34.583" v="3081" actId="20577"/>
        <pc:sldMkLst>
          <pc:docMk/>
          <pc:sldMk cId="0" sldId="272"/>
        </pc:sldMkLst>
        <pc:spChg chg="add mod">
          <ac:chgData name="Andrzej Biderman" userId="ec61202c-777a-4e60-b78a-62da9dafbd78" providerId="ADAL" clId="{6932420C-C574-4C39-A292-122B4A11B706}" dt="2024-01-23T11:31:33.629" v="1820" actId="1076"/>
          <ac:spMkLst>
            <pc:docMk/>
            <pc:sldMk cId="0" sldId="272"/>
            <ac:spMk id="3" creationId="{467A0721-4F23-5AA9-0E51-D65BA7F8CF6D}"/>
          </ac:spMkLst>
        </pc:spChg>
      </pc:sldChg>
      <pc:sldChg chg="addSp delSp modSp add mod modNotesTx">
        <pc:chgData name="Andrzej Biderman" userId="ec61202c-777a-4e60-b78a-62da9dafbd78" providerId="ADAL" clId="{6932420C-C574-4C39-A292-122B4A11B706}" dt="2024-01-25T14:36:43.348" v="3943" actId="20577"/>
        <pc:sldMkLst>
          <pc:docMk/>
          <pc:sldMk cId="1543679589" sldId="273"/>
        </pc:sldMkLst>
        <pc:spChg chg="add mod">
          <ac:chgData name="Andrzej Biderman" userId="ec61202c-777a-4e60-b78a-62da9dafbd78" providerId="ADAL" clId="{6932420C-C574-4C39-A292-122B4A11B706}" dt="2024-01-24T05:14:22.701" v="3878" actId="1076"/>
          <ac:spMkLst>
            <pc:docMk/>
            <pc:sldMk cId="1543679589" sldId="273"/>
            <ac:spMk id="3" creationId="{8452DFC6-109F-A644-869A-B5956E035685}"/>
          </ac:spMkLst>
        </pc:spChg>
        <pc:spChg chg="add mod">
          <ac:chgData name="Andrzej Biderman" userId="ec61202c-777a-4e60-b78a-62da9dafbd78" providerId="ADAL" clId="{6932420C-C574-4C39-A292-122B4A11B706}" dt="2024-01-24T04:45:04.821" v="3713" actId="20577"/>
          <ac:spMkLst>
            <pc:docMk/>
            <pc:sldMk cId="1543679589" sldId="273"/>
            <ac:spMk id="5" creationId="{CC7A621B-6623-D2C8-7E7C-81BF166207CF}"/>
          </ac:spMkLst>
        </pc:spChg>
        <pc:spChg chg="add del mod">
          <ac:chgData name="Andrzej Biderman" userId="ec61202c-777a-4e60-b78a-62da9dafbd78" providerId="ADAL" clId="{6932420C-C574-4C39-A292-122B4A11B706}" dt="2024-01-23T10:13:35.550" v="580"/>
          <ac:spMkLst>
            <pc:docMk/>
            <pc:sldMk cId="1543679589" sldId="273"/>
            <ac:spMk id="7" creationId="{77DF8589-024C-1A8C-DAEF-7E637B49C789}"/>
          </ac:spMkLst>
        </pc:spChg>
        <pc:spChg chg="add mod">
          <ac:chgData name="Andrzej Biderman" userId="ec61202c-777a-4e60-b78a-62da9dafbd78" providerId="ADAL" clId="{6932420C-C574-4C39-A292-122B4A11B706}" dt="2024-01-23T12:10:31.865" v="2355" actId="1076"/>
          <ac:spMkLst>
            <pc:docMk/>
            <pc:sldMk cId="1543679589" sldId="273"/>
            <ac:spMk id="8" creationId="{F9248BF5-42F3-2FA1-7E4C-055F3ED2DF33}"/>
          </ac:spMkLst>
        </pc:spChg>
        <pc:spChg chg="add mod">
          <ac:chgData name="Andrzej Biderman" userId="ec61202c-777a-4e60-b78a-62da9dafbd78" providerId="ADAL" clId="{6932420C-C574-4C39-A292-122B4A11B706}" dt="2024-01-23T10:17:10.794" v="584"/>
          <ac:spMkLst>
            <pc:docMk/>
            <pc:sldMk cId="1543679589" sldId="273"/>
            <ac:spMk id="9" creationId="{00C3241E-998E-8792-C577-1A7DE85AD085}"/>
          </ac:spMkLst>
        </pc:spChg>
        <pc:spChg chg="del">
          <ac:chgData name="Andrzej Biderman" userId="ec61202c-777a-4e60-b78a-62da9dafbd78" providerId="ADAL" clId="{6932420C-C574-4C39-A292-122B4A11B706}" dt="2024-01-19T11:59:09.548" v="99" actId="478"/>
          <ac:spMkLst>
            <pc:docMk/>
            <pc:sldMk cId="1543679589" sldId="273"/>
            <ac:spMk id="26" creationId="{00000000-0000-0000-0000-000000000000}"/>
          </ac:spMkLst>
        </pc:spChg>
        <pc:grpChg chg="del">
          <ac:chgData name="Andrzej Biderman" userId="ec61202c-777a-4e60-b78a-62da9dafbd78" providerId="ADAL" clId="{6932420C-C574-4C39-A292-122B4A11B706}" dt="2024-01-19T11:59:06.461" v="98" actId="478"/>
          <ac:grpSpMkLst>
            <pc:docMk/>
            <pc:sldMk cId="1543679589" sldId="273"/>
            <ac:grpSpMk id="23" creationId="{00000000-0000-0000-0000-000000000000}"/>
          </ac:grpSpMkLst>
        </pc:grpChg>
        <pc:picChg chg="add mod">
          <ac:chgData name="Andrzej Biderman" userId="ec61202c-777a-4e60-b78a-62da9dafbd78" providerId="ADAL" clId="{6932420C-C574-4C39-A292-122B4A11B706}" dt="2024-01-23T10:12:50.996" v="576" actId="14100"/>
          <ac:picMkLst>
            <pc:docMk/>
            <pc:sldMk cId="1543679589" sldId="273"/>
            <ac:picMk id="4" creationId="{D2A7E983-C234-1F07-6FCD-DDD87B8E9223}"/>
          </ac:picMkLst>
        </pc:picChg>
        <pc:picChg chg="del">
          <ac:chgData name="Andrzej Biderman" userId="ec61202c-777a-4e60-b78a-62da9dafbd78" providerId="ADAL" clId="{6932420C-C574-4C39-A292-122B4A11B706}" dt="2024-01-23T09:10:41.882" v="495" actId="478"/>
          <ac:picMkLst>
            <pc:docMk/>
            <pc:sldMk cId="1543679589" sldId="273"/>
            <ac:picMk id="34" creationId="{18666942-2571-E551-54C0-DBF634A43251}"/>
          </ac:picMkLst>
        </pc:picChg>
      </pc:sldChg>
      <pc:sldChg chg="del">
        <pc:chgData name="Andrzej Biderman" userId="ec61202c-777a-4e60-b78a-62da9dafbd78" providerId="ADAL" clId="{6932420C-C574-4C39-A292-122B4A11B706}" dt="2024-01-23T10:16:58.944" v="582" actId="47"/>
        <pc:sldMkLst>
          <pc:docMk/>
          <pc:sldMk cId="1988868326" sldId="274"/>
        </pc:sldMkLst>
      </pc:sldChg>
      <pc:sldChg chg="addSp modSp del mod">
        <pc:chgData name="Andrzej Biderman" userId="ec61202c-777a-4e60-b78a-62da9dafbd78" providerId="ADAL" clId="{6932420C-C574-4C39-A292-122B4A11B706}" dt="2024-01-22T09:47:46.167" v="161" actId="47"/>
        <pc:sldMkLst>
          <pc:docMk/>
          <pc:sldMk cId="303509511" sldId="275"/>
        </pc:sldMkLst>
        <pc:spChg chg="add mod">
          <ac:chgData name="Andrzej Biderman" userId="ec61202c-777a-4e60-b78a-62da9dafbd78" providerId="ADAL" clId="{6932420C-C574-4C39-A292-122B4A11B706}" dt="2024-01-22T09:46:55.288" v="160" actId="179"/>
          <ac:spMkLst>
            <pc:docMk/>
            <pc:sldMk cId="303509511" sldId="275"/>
            <ac:spMk id="2" creationId="{533AD426-FB09-C25C-3D4E-2F02AA3CDFA8}"/>
          </ac:spMkLst>
        </pc:spChg>
        <pc:spChg chg="mod">
          <ac:chgData name="Andrzej Biderman" userId="ec61202c-777a-4e60-b78a-62da9dafbd78" providerId="ADAL" clId="{6932420C-C574-4C39-A292-122B4A11B706}" dt="2024-01-22T09:46:48.754" v="159" actId="179"/>
          <ac:spMkLst>
            <pc:docMk/>
            <pc:sldMk cId="303509511" sldId="275"/>
            <ac:spMk id="3" creationId="{78E01DD2-E006-6411-30DC-DFA321E5E0FE}"/>
          </ac:spMkLst>
        </pc:spChg>
      </pc:sldChg>
      <pc:sldChg chg="add del">
        <pc:chgData name="Andrzej Biderman" userId="ec61202c-777a-4e60-b78a-62da9dafbd78" providerId="ADAL" clId="{6932420C-C574-4C39-A292-122B4A11B706}" dt="2024-01-23T10:48:21.795" v="1289" actId="47"/>
        <pc:sldMkLst>
          <pc:docMk/>
          <pc:sldMk cId="4094229035" sldId="275"/>
        </pc:sldMkLst>
      </pc:sldChg>
      <pc:sldChg chg="delSp new del mod">
        <pc:chgData name="Andrzej Biderman" userId="ec61202c-777a-4e60-b78a-62da9dafbd78" providerId="ADAL" clId="{6932420C-C574-4C39-A292-122B4A11B706}" dt="2024-01-23T10:13:39.707" v="581" actId="47"/>
        <pc:sldMkLst>
          <pc:docMk/>
          <pc:sldMk cId="54950738" sldId="276"/>
        </pc:sldMkLst>
        <pc:spChg chg="del">
          <ac:chgData name="Andrzej Biderman" userId="ec61202c-777a-4e60-b78a-62da9dafbd78" providerId="ADAL" clId="{6932420C-C574-4C39-A292-122B4A11B706}" dt="2024-01-23T10:07:40.318" v="503" actId="21"/>
          <ac:spMkLst>
            <pc:docMk/>
            <pc:sldMk cId="54950738" sldId="276"/>
            <ac:spMk id="2" creationId="{349094F3-85F8-7960-3DCE-96BCFD328EF0}"/>
          </ac:spMkLst>
        </pc:spChg>
      </pc:sldChg>
      <pc:sldChg chg="addSp delSp modSp add del mod">
        <pc:chgData name="Andrzej Biderman" userId="ec61202c-777a-4e60-b78a-62da9dafbd78" providerId="ADAL" clId="{6932420C-C574-4C39-A292-122B4A11B706}" dt="2024-01-23T10:52:28.587" v="1383" actId="47"/>
        <pc:sldMkLst>
          <pc:docMk/>
          <pc:sldMk cId="1402881092" sldId="276"/>
        </pc:sldMkLst>
        <pc:spChg chg="add mod">
          <ac:chgData name="Andrzej Biderman" userId="ec61202c-777a-4e60-b78a-62da9dafbd78" providerId="ADAL" clId="{6932420C-C574-4C39-A292-122B4A11B706}" dt="2024-01-23T10:27:49.850" v="876" actId="1076"/>
          <ac:spMkLst>
            <pc:docMk/>
            <pc:sldMk cId="1402881092" sldId="276"/>
            <ac:spMk id="3" creationId="{21FA3954-C9DD-0C8F-97E1-5FC0B07063F9}"/>
          </ac:spMkLst>
        </pc:spChg>
        <pc:spChg chg="mod">
          <ac:chgData name="Andrzej Biderman" userId="ec61202c-777a-4e60-b78a-62da9dafbd78" providerId="ADAL" clId="{6932420C-C574-4C39-A292-122B4A11B706}" dt="2024-01-23T10:31:47.884" v="943" actId="948"/>
          <ac:spMkLst>
            <pc:docMk/>
            <pc:sldMk cId="1402881092" sldId="276"/>
            <ac:spMk id="5" creationId="{CC7A621B-6623-D2C8-7E7C-81BF166207CF}"/>
          </ac:spMkLst>
        </pc:spChg>
        <pc:spChg chg="add del mod">
          <ac:chgData name="Andrzej Biderman" userId="ec61202c-777a-4e60-b78a-62da9dafbd78" providerId="ADAL" clId="{6932420C-C574-4C39-A292-122B4A11B706}" dt="2024-01-23T10:32:37.249" v="1024" actId="478"/>
          <ac:spMkLst>
            <pc:docMk/>
            <pc:sldMk cId="1402881092" sldId="276"/>
            <ac:spMk id="7" creationId="{8BC313D3-9268-128C-7B72-6D3B0117C7F4}"/>
          </ac:spMkLst>
        </pc:spChg>
        <pc:spChg chg="del">
          <ac:chgData name="Andrzej Biderman" userId="ec61202c-777a-4e60-b78a-62da9dafbd78" providerId="ADAL" clId="{6932420C-C574-4C39-A292-122B4A11B706}" dt="2024-01-23T10:26:24.840" v="848" actId="478"/>
          <ac:spMkLst>
            <pc:docMk/>
            <pc:sldMk cId="1402881092" sldId="276"/>
            <ac:spMk id="8" creationId="{F9248BF5-42F3-2FA1-7E4C-055F3ED2DF33}"/>
          </ac:spMkLst>
        </pc:spChg>
        <pc:graphicFrameChg chg="add mod modGraphic">
          <ac:chgData name="Andrzej Biderman" userId="ec61202c-777a-4e60-b78a-62da9dafbd78" providerId="ADAL" clId="{6932420C-C574-4C39-A292-122B4A11B706}" dt="2024-01-23T10:52:07.778" v="1379" actId="6549"/>
          <ac:graphicFrameMkLst>
            <pc:docMk/>
            <pc:sldMk cId="1402881092" sldId="276"/>
            <ac:graphicFrameMk id="9" creationId="{F7D2FF24-3AA3-BC03-FCF2-1337D6B6D0B8}"/>
          </ac:graphicFrameMkLst>
        </pc:graphicFrameChg>
        <pc:picChg chg="del">
          <ac:chgData name="Andrzej Biderman" userId="ec61202c-777a-4e60-b78a-62da9dafbd78" providerId="ADAL" clId="{6932420C-C574-4C39-A292-122B4A11B706}" dt="2024-01-23T10:24:45.769" v="825" actId="478"/>
          <ac:picMkLst>
            <pc:docMk/>
            <pc:sldMk cId="1402881092" sldId="276"/>
            <ac:picMk id="4" creationId="{D2A7E983-C234-1F07-6FCD-DDD87B8E9223}"/>
          </ac:picMkLst>
        </pc:picChg>
      </pc:sldChg>
      <pc:sldChg chg="addSp delSp modSp add mod ord modNotesTx">
        <pc:chgData name="Andrzej Biderman" userId="ec61202c-777a-4e60-b78a-62da9dafbd78" providerId="ADAL" clId="{6932420C-C574-4C39-A292-122B4A11B706}" dt="2024-01-23T13:19:19.058" v="3702" actId="1076"/>
        <pc:sldMkLst>
          <pc:docMk/>
          <pc:sldMk cId="233240364" sldId="277"/>
        </pc:sldMkLst>
        <pc:spChg chg="ord">
          <ac:chgData name="Andrzej Biderman" userId="ec61202c-777a-4e60-b78a-62da9dafbd78" providerId="ADAL" clId="{6932420C-C574-4C39-A292-122B4A11B706}" dt="2024-01-23T10:22:35.613" v="812" actId="166"/>
          <ac:spMkLst>
            <pc:docMk/>
            <pc:sldMk cId="233240364" sldId="277"/>
            <ac:spMk id="2" creationId="{00000000-0000-0000-0000-000000000000}"/>
          </ac:spMkLst>
        </pc:spChg>
        <pc:spChg chg="mod">
          <ac:chgData name="Andrzej Biderman" userId="ec61202c-777a-4e60-b78a-62da9dafbd78" providerId="ADAL" clId="{6932420C-C574-4C39-A292-122B4A11B706}" dt="2024-01-23T10:21:40.353" v="615" actId="2711"/>
          <ac:spMkLst>
            <pc:docMk/>
            <pc:sldMk cId="233240364" sldId="277"/>
            <ac:spMk id="5" creationId="{CC7A621B-6623-D2C8-7E7C-81BF166207CF}"/>
          </ac:spMkLst>
        </pc:spChg>
        <pc:spChg chg="ord">
          <ac:chgData name="Andrzej Biderman" userId="ec61202c-777a-4e60-b78a-62da9dafbd78" providerId="ADAL" clId="{6932420C-C574-4C39-A292-122B4A11B706}" dt="2024-01-23T10:22:48.045" v="814" actId="166"/>
          <ac:spMkLst>
            <pc:docMk/>
            <pc:sldMk cId="233240364" sldId="277"/>
            <ac:spMk id="6" creationId="{00000000-0000-0000-0000-000000000000}"/>
          </ac:spMkLst>
        </pc:spChg>
        <pc:spChg chg="mod">
          <ac:chgData name="Andrzej Biderman" userId="ec61202c-777a-4e60-b78a-62da9dafbd78" providerId="ADAL" clId="{6932420C-C574-4C39-A292-122B4A11B706}" dt="2024-01-23T12:04:20.870" v="1868" actId="113"/>
          <ac:spMkLst>
            <pc:docMk/>
            <pc:sldMk cId="233240364" sldId="277"/>
            <ac:spMk id="8" creationId="{F9248BF5-42F3-2FA1-7E4C-055F3ED2DF33}"/>
          </ac:spMkLst>
        </pc:spChg>
        <pc:spChg chg="mod">
          <ac:chgData name="Andrzej Biderman" userId="ec61202c-777a-4e60-b78a-62da9dafbd78" providerId="ADAL" clId="{6932420C-C574-4C39-A292-122B4A11B706}" dt="2024-01-23T13:19:06.513" v="3699"/>
          <ac:spMkLst>
            <pc:docMk/>
            <pc:sldMk cId="233240364" sldId="277"/>
            <ac:spMk id="10" creationId="{B2055BF9-13B3-E6E7-996D-028DAD645639}"/>
          </ac:spMkLst>
        </pc:spChg>
        <pc:spChg chg="mod">
          <ac:chgData name="Andrzej Biderman" userId="ec61202c-777a-4e60-b78a-62da9dafbd78" providerId="ADAL" clId="{6932420C-C574-4C39-A292-122B4A11B706}" dt="2024-01-23T13:19:06.513" v="3699"/>
          <ac:spMkLst>
            <pc:docMk/>
            <pc:sldMk cId="233240364" sldId="277"/>
            <ac:spMk id="11" creationId="{0F5FBB7D-D2E1-1997-32AB-107F10122E6E}"/>
          </ac:spMkLst>
        </pc:spChg>
        <pc:grpChg chg="add mod">
          <ac:chgData name="Andrzej Biderman" userId="ec61202c-777a-4e60-b78a-62da9dafbd78" providerId="ADAL" clId="{6932420C-C574-4C39-A292-122B4A11B706}" dt="2024-01-23T13:19:19.058" v="3702" actId="1076"/>
          <ac:grpSpMkLst>
            <pc:docMk/>
            <pc:sldMk cId="233240364" sldId="277"/>
            <ac:grpSpMk id="9" creationId="{BD7C35F9-51BC-28F3-E203-89520FBAE60C}"/>
          </ac:grpSpMkLst>
        </pc:grpChg>
        <pc:picChg chg="del">
          <ac:chgData name="Andrzej Biderman" userId="ec61202c-777a-4e60-b78a-62da9dafbd78" providerId="ADAL" clId="{6932420C-C574-4C39-A292-122B4A11B706}" dt="2024-01-23T10:19:40.900" v="589" actId="478"/>
          <ac:picMkLst>
            <pc:docMk/>
            <pc:sldMk cId="233240364" sldId="277"/>
            <ac:picMk id="4" creationId="{D2A7E983-C234-1F07-6FCD-DDD87B8E9223}"/>
          </ac:picMkLst>
        </pc:picChg>
        <pc:picChg chg="add mod ord">
          <ac:chgData name="Andrzej Biderman" userId="ec61202c-777a-4e60-b78a-62da9dafbd78" providerId="ADAL" clId="{6932420C-C574-4C39-A292-122B4A11B706}" dt="2024-01-23T13:19:15.336" v="3701" actId="166"/>
          <ac:picMkLst>
            <pc:docMk/>
            <pc:sldMk cId="233240364" sldId="277"/>
            <ac:picMk id="7" creationId="{89717F15-5866-4A3A-B274-DBD8EA9893CA}"/>
          </ac:picMkLst>
        </pc:picChg>
      </pc:sldChg>
      <pc:sldChg chg="modSp add mod modNotesTx">
        <pc:chgData name="Andrzej Biderman" userId="ec61202c-777a-4e60-b78a-62da9dafbd78" providerId="ADAL" clId="{6932420C-C574-4C39-A292-122B4A11B706}" dt="2024-01-23T12:17:27.566" v="2734"/>
        <pc:sldMkLst>
          <pc:docMk/>
          <pc:sldMk cId="1095117379" sldId="278"/>
        </pc:sldMkLst>
        <pc:spChg chg="mod">
          <ac:chgData name="Andrzej Biderman" userId="ec61202c-777a-4e60-b78a-62da9dafbd78" providerId="ADAL" clId="{6932420C-C574-4C39-A292-122B4A11B706}" dt="2024-01-23T10:44:52.105" v="1244" actId="20577"/>
          <ac:spMkLst>
            <pc:docMk/>
            <pc:sldMk cId="1095117379" sldId="278"/>
            <ac:spMk id="3" creationId="{21FA3954-C9DD-0C8F-97E1-5FC0B07063F9}"/>
          </ac:spMkLst>
        </pc:spChg>
        <pc:graphicFrameChg chg="modGraphic">
          <ac:chgData name="Andrzej Biderman" userId="ec61202c-777a-4e60-b78a-62da9dafbd78" providerId="ADAL" clId="{6932420C-C574-4C39-A292-122B4A11B706}" dt="2024-01-23T10:52:53.512" v="1399" actId="5793"/>
          <ac:graphicFrameMkLst>
            <pc:docMk/>
            <pc:sldMk cId="1095117379" sldId="278"/>
            <ac:graphicFrameMk id="9" creationId="{F7D2FF24-3AA3-BC03-FCF2-1337D6B6D0B8}"/>
          </ac:graphicFrameMkLst>
        </pc:graphicFrameChg>
      </pc:sldChg>
      <pc:sldChg chg="modSp add mod modNotesTx">
        <pc:chgData name="Andrzej Biderman" userId="ec61202c-777a-4e60-b78a-62da9dafbd78" providerId="ADAL" clId="{6932420C-C574-4C39-A292-122B4A11B706}" dt="2024-01-23T12:17:34.303" v="2735"/>
        <pc:sldMkLst>
          <pc:docMk/>
          <pc:sldMk cId="275332030" sldId="279"/>
        </pc:sldMkLst>
        <pc:spChg chg="mod">
          <ac:chgData name="Andrzej Biderman" userId="ec61202c-777a-4e60-b78a-62da9dafbd78" providerId="ADAL" clId="{6932420C-C574-4C39-A292-122B4A11B706}" dt="2024-01-23T10:42:09.504" v="1191" actId="20577"/>
          <ac:spMkLst>
            <pc:docMk/>
            <pc:sldMk cId="275332030" sldId="279"/>
            <ac:spMk id="3" creationId="{21FA3954-C9DD-0C8F-97E1-5FC0B07063F9}"/>
          </ac:spMkLst>
        </pc:spChg>
        <pc:graphicFrameChg chg="modGraphic">
          <ac:chgData name="Andrzej Biderman" userId="ec61202c-777a-4e60-b78a-62da9dafbd78" providerId="ADAL" clId="{6932420C-C574-4C39-A292-122B4A11B706}" dt="2024-01-23T10:53:12.031" v="1415" actId="6549"/>
          <ac:graphicFrameMkLst>
            <pc:docMk/>
            <pc:sldMk cId="275332030" sldId="279"/>
            <ac:graphicFrameMk id="9" creationId="{F7D2FF24-3AA3-BC03-FCF2-1337D6B6D0B8}"/>
          </ac:graphicFrameMkLst>
        </pc:graphicFrameChg>
      </pc:sldChg>
      <pc:sldChg chg="modSp add mod modNotesTx">
        <pc:chgData name="Andrzej Biderman" userId="ec61202c-777a-4e60-b78a-62da9dafbd78" providerId="ADAL" clId="{6932420C-C574-4C39-A292-122B4A11B706}" dt="2024-01-24T04:48:06.143" v="3721" actId="1035"/>
        <pc:sldMkLst>
          <pc:docMk/>
          <pc:sldMk cId="696797131" sldId="280"/>
        </pc:sldMkLst>
        <pc:spChg chg="mod">
          <ac:chgData name="Andrzej Biderman" userId="ec61202c-777a-4e60-b78a-62da9dafbd78" providerId="ADAL" clId="{6932420C-C574-4C39-A292-122B4A11B706}" dt="2024-01-24T04:48:06.143" v="3721" actId="1035"/>
          <ac:spMkLst>
            <pc:docMk/>
            <pc:sldMk cId="696797131" sldId="280"/>
            <ac:spMk id="2" creationId="{00000000-0000-0000-0000-000000000000}"/>
          </ac:spMkLst>
        </pc:spChg>
        <pc:spChg chg="mod">
          <ac:chgData name="Andrzej Biderman" userId="ec61202c-777a-4e60-b78a-62da9dafbd78" providerId="ADAL" clId="{6932420C-C574-4C39-A292-122B4A11B706}" dt="2024-01-23T10:40:15.679" v="1136" actId="20577"/>
          <ac:spMkLst>
            <pc:docMk/>
            <pc:sldMk cId="696797131" sldId="280"/>
            <ac:spMk id="3" creationId="{21FA3954-C9DD-0C8F-97E1-5FC0B07063F9}"/>
          </ac:spMkLst>
        </pc:spChg>
        <pc:graphicFrameChg chg="mod modGraphic">
          <ac:chgData name="Andrzej Biderman" userId="ec61202c-777a-4e60-b78a-62da9dafbd78" providerId="ADAL" clId="{6932420C-C574-4C39-A292-122B4A11B706}" dt="2024-01-24T04:47:51.333" v="3715" actId="313"/>
          <ac:graphicFrameMkLst>
            <pc:docMk/>
            <pc:sldMk cId="696797131" sldId="280"/>
            <ac:graphicFrameMk id="9" creationId="{F7D2FF24-3AA3-BC03-FCF2-1337D6B6D0B8}"/>
          </ac:graphicFrameMkLst>
        </pc:graphicFrameChg>
      </pc:sldChg>
      <pc:sldChg chg="addSp delSp modSp add mod modNotesTx">
        <pc:chgData name="Andrzej Biderman" userId="ec61202c-777a-4e60-b78a-62da9dafbd78" providerId="ADAL" clId="{6932420C-C574-4C39-A292-122B4A11B706}" dt="2024-01-23T12:17:46.201" v="2737"/>
        <pc:sldMkLst>
          <pc:docMk/>
          <pc:sldMk cId="2735451506" sldId="281"/>
        </pc:sldMkLst>
        <pc:spChg chg="mod">
          <ac:chgData name="Andrzej Biderman" userId="ec61202c-777a-4e60-b78a-62da9dafbd78" providerId="ADAL" clId="{6932420C-C574-4C39-A292-122B4A11B706}" dt="2024-01-23T10:45:52.199" v="1247" actId="20577"/>
          <ac:spMkLst>
            <pc:docMk/>
            <pc:sldMk cId="2735451506" sldId="281"/>
            <ac:spMk id="3" creationId="{21FA3954-C9DD-0C8F-97E1-5FC0B07063F9}"/>
          </ac:spMkLst>
        </pc:spChg>
        <pc:spChg chg="add del mod">
          <ac:chgData name="Andrzej Biderman" userId="ec61202c-777a-4e60-b78a-62da9dafbd78" providerId="ADAL" clId="{6932420C-C574-4C39-A292-122B4A11B706}" dt="2024-01-23T10:48:13.278" v="1286" actId="478"/>
          <ac:spMkLst>
            <pc:docMk/>
            <pc:sldMk cId="2735451506" sldId="281"/>
            <ac:spMk id="4" creationId="{BB8CFFC0-F0A7-F8FB-D7A5-328C37D02A60}"/>
          </ac:spMkLst>
        </pc:spChg>
        <pc:graphicFrameChg chg="modGraphic">
          <ac:chgData name="Andrzej Biderman" userId="ec61202c-777a-4e60-b78a-62da9dafbd78" providerId="ADAL" clId="{6932420C-C574-4C39-A292-122B4A11B706}" dt="2024-01-23T10:53:36.932" v="1431" actId="5793"/>
          <ac:graphicFrameMkLst>
            <pc:docMk/>
            <pc:sldMk cId="2735451506" sldId="281"/>
            <ac:graphicFrameMk id="9" creationId="{F7D2FF24-3AA3-BC03-FCF2-1337D6B6D0B8}"/>
          </ac:graphicFrameMkLst>
        </pc:graphicFrameChg>
      </pc:sldChg>
      <pc:sldChg chg="addSp delSp modSp add mod modNotesTx">
        <pc:chgData name="Andrzej Biderman" userId="ec61202c-777a-4e60-b78a-62da9dafbd78" providerId="ADAL" clId="{6932420C-C574-4C39-A292-122B4A11B706}" dt="2024-01-24T08:22:02.890" v="3939" actId="20577"/>
        <pc:sldMkLst>
          <pc:docMk/>
          <pc:sldMk cId="718472746" sldId="282"/>
        </pc:sldMkLst>
        <pc:spChg chg="add mod">
          <ac:chgData name="Andrzej Biderman" userId="ec61202c-777a-4e60-b78a-62da9dafbd78" providerId="ADAL" clId="{6932420C-C574-4C39-A292-122B4A11B706}" dt="2024-01-24T05:02:27.753" v="3774" actId="20577"/>
          <ac:spMkLst>
            <pc:docMk/>
            <pc:sldMk cId="718472746" sldId="282"/>
            <ac:spMk id="3" creationId="{28E58D93-1C7D-2328-EF8D-29D9DF6B3041}"/>
          </ac:spMkLst>
        </pc:spChg>
        <pc:spChg chg="mod">
          <ac:chgData name="Andrzej Biderman" userId="ec61202c-777a-4e60-b78a-62da9dafbd78" providerId="ADAL" clId="{6932420C-C574-4C39-A292-122B4A11B706}" dt="2024-01-23T11:00:28.112" v="1527"/>
          <ac:spMkLst>
            <pc:docMk/>
            <pc:sldMk cId="718472746" sldId="282"/>
            <ac:spMk id="4" creationId="{A5AE5BB3-762E-CCE1-882B-87276266D7E8}"/>
          </ac:spMkLst>
        </pc:spChg>
        <pc:spChg chg="add mod">
          <ac:chgData name="Andrzej Biderman" userId="ec61202c-777a-4e60-b78a-62da9dafbd78" providerId="ADAL" clId="{6932420C-C574-4C39-A292-122B4A11B706}" dt="2024-01-24T05:04:03.350" v="3783" actId="208"/>
          <ac:spMkLst>
            <pc:docMk/>
            <pc:sldMk cId="718472746" sldId="282"/>
            <ac:spMk id="4" creationId="{E031C42B-D118-CECA-C729-0472E04EAF8B}"/>
          </ac:spMkLst>
        </pc:spChg>
        <pc:spChg chg="add mod">
          <ac:chgData name="Andrzej Biderman" userId="ec61202c-777a-4e60-b78a-62da9dafbd78" providerId="ADAL" clId="{6932420C-C574-4C39-A292-122B4A11B706}" dt="2024-01-24T08:22:02.890" v="3939" actId="20577"/>
          <ac:spMkLst>
            <pc:docMk/>
            <pc:sldMk cId="718472746" sldId="282"/>
            <ac:spMk id="5" creationId="{21D5418D-DDBA-E96D-8A65-8BCB3AE6A62D}"/>
          </ac:spMkLst>
        </pc:spChg>
        <pc:spChg chg="mod">
          <ac:chgData name="Andrzej Biderman" userId="ec61202c-777a-4e60-b78a-62da9dafbd78" providerId="ADAL" clId="{6932420C-C574-4C39-A292-122B4A11B706}" dt="2024-01-23T11:00:28.112" v="1527"/>
          <ac:spMkLst>
            <pc:docMk/>
            <pc:sldMk cId="718472746" sldId="282"/>
            <ac:spMk id="5" creationId="{6E454D40-9E35-C248-1B51-B4CC7161E986}"/>
          </ac:spMkLst>
        </pc:spChg>
        <pc:spChg chg="add mod">
          <ac:chgData name="Andrzej Biderman" userId="ec61202c-777a-4e60-b78a-62da9dafbd78" providerId="ADAL" clId="{6932420C-C574-4C39-A292-122B4A11B706}" dt="2024-01-23T12:59:46.754" v="3635" actId="14100"/>
          <ac:spMkLst>
            <pc:docMk/>
            <pc:sldMk cId="718472746" sldId="282"/>
            <ac:spMk id="7" creationId="{BD22DA3C-A1F3-3F5B-2747-6DC713324683}"/>
          </ac:spMkLst>
        </pc:spChg>
        <pc:spChg chg="add mod">
          <ac:chgData name="Andrzej Biderman" userId="ec61202c-777a-4e60-b78a-62da9dafbd78" providerId="ADAL" clId="{6932420C-C574-4C39-A292-122B4A11B706}" dt="2024-01-23T12:59:51.607" v="3636" actId="14100"/>
          <ac:spMkLst>
            <pc:docMk/>
            <pc:sldMk cId="718472746" sldId="282"/>
            <ac:spMk id="8" creationId="{3C0BD91A-E46E-BEDE-12E4-D9AD389DBC69}"/>
          </ac:spMkLst>
        </pc:spChg>
        <pc:spChg chg="add mod">
          <ac:chgData name="Andrzej Biderman" userId="ec61202c-777a-4e60-b78a-62da9dafbd78" providerId="ADAL" clId="{6932420C-C574-4C39-A292-122B4A11B706}" dt="2024-01-24T08:19:30.958" v="3935" actId="1038"/>
          <ac:spMkLst>
            <pc:docMk/>
            <pc:sldMk cId="718472746" sldId="282"/>
            <ac:spMk id="11" creationId="{DD3DC8A7-A04D-1F11-E51D-E8DC32AE9CE8}"/>
          </ac:spMkLst>
        </pc:spChg>
        <pc:spChg chg="mod ord">
          <ac:chgData name="Andrzej Biderman" userId="ec61202c-777a-4e60-b78a-62da9dafbd78" providerId="ADAL" clId="{6932420C-C574-4C39-A292-122B4A11B706}" dt="2024-01-23T10:59:52.156" v="1526" actId="1076"/>
          <ac:spMkLst>
            <pc:docMk/>
            <pc:sldMk cId="718472746" sldId="282"/>
            <ac:spMk id="22" creationId="{00000000-0000-0000-0000-000000000000}"/>
          </ac:spMkLst>
        </pc:spChg>
        <pc:grpChg chg="add del mod">
          <ac:chgData name="Andrzej Biderman" userId="ec61202c-777a-4e60-b78a-62da9dafbd78" providerId="ADAL" clId="{6932420C-C574-4C39-A292-122B4A11B706}" dt="2024-01-23T11:28:31.780" v="1793" actId="478"/>
          <ac:grpSpMkLst>
            <pc:docMk/>
            <pc:sldMk cId="718472746" sldId="282"/>
            <ac:grpSpMk id="3" creationId="{53D5ADEE-6EA8-EF56-5E28-045A5C3BB6DC}"/>
          </ac:grpSpMkLst>
        </pc:grpChg>
        <pc:picChg chg="add mod">
          <ac:chgData name="Andrzej Biderman" userId="ec61202c-777a-4e60-b78a-62da9dafbd78" providerId="ADAL" clId="{6932420C-C574-4C39-A292-122B4A11B706}" dt="2024-01-24T08:03:55.981" v="3881" actId="1076"/>
          <ac:picMkLst>
            <pc:docMk/>
            <pc:sldMk cId="718472746" sldId="282"/>
            <ac:picMk id="10" creationId="{C2EBDC89-F5B3-BE3B-D217-0563C50E4C53}"/>
          </ac:picMkLst>
        </pc:picChg>
        <pc:picChg chg="mod modCrop">
          <ac:chgData name="Andrzej Biderman" userId="ec61202c-777a-4e60-b78a-62da9dafbd78" providerId="ADAL" clId="{6932420C-C574-4C39-A292-122B4A11B706}" dt="2024-01-24T05:03:07.404" v="3777" actId="1076"/>
          <ac:picMkLst>
            <pc:docMk/>
            <pc:sldMk cId="718472746" sldId="282"/>
            <ac:picMk id="34" creationId="{18666942-2571-E551-54C0-DBF634A43251}"/>
          </ac:picMkLst>
        </pc:picChg>
      </pc:sldChg>
      <pc:sldChg chg="modSp add mod modNotesTx">
        <pc:chgData name="Andrzej Biderman" userId="ec61202c-777a-4e60-b78a-62da9dafbd78" providerId="ADAL" clId="{6932420C-C574-4C39-A292-122B4A11B706}" dt="2024-01-23T12:17:51.905" v="2738"/>
        <pc:sldMkLst>
          <pc:docMk/>
          <pc:sldMk cId="760055277" sldId="283"/>
        </pc:sldMkLst>
        <pc:spChg chg="mod">
          <ac:chgData name="Andrzej Biderman" userId="ec61202c-777a-4e60-b78a-62da9dafbd78" providerId="ADAL" clId="{6932420C-C574-4C39-A292-122B4A11B706}" dt="2024-01-23T10:48:31.544" v="1292" actId="20577"/>
          <ac:spMkLst>
            <pc:docMk/>
            <pc:sldMk cId="760055277" sldId="283"/>
            <ac:spMk id="3" creationId="{21FA3954-C9DD-0C8F-97E1-5FC0B07063F9}"/>
          </ac:spMkLst>
        </pc:spChg>
        <pc:graphicFrameChg chg="modGraphic">
          <ac:chgData name="Andrzej Biderman" userId="ec61202c-777a-4e60-b78a-62da9dafbd78" providerId="ADAL" clId="{6932420C-C574-4C39-A292-122B4A11B706}" dt="2024-01-23T10:53:49.894" v="1439" actId="5793"/>
          <ac:graphicFrameMkLst>
            <pc:docMk/>
            <pc:sldMk cId="760055277" sldId="283"/>
            <ac:graphicFrameMk id="9" creationId="{F7D2FF24-3AA3-BC03-FCF2-1337D6B6D0B8}"/>
          </ac:graphicFrameMkLst>
        </pc:graphicFrameChg>
      </pc:sldChg>
      <pc:sldChg chg="modSp add mod ord modNotesTx">
        <pc:chgData name="Andrzej Biderman" userId="ec61202c-777a-4e60-b78a-62da9dafbd78" providerId="ADAL" clId="{6932420C-C574-4C39-A292-122B4A11B706}" dt="2024-01-23T12:17:55.875" v="2739"/>
        <pc:sldMkLst>
          <pc:docMk/>
          <pc:sldMk cId="2904993836" sldId="284"/>
        </pc:sldMkLst>
        <pc:spChg chg="mod">
          <ac:chgData name="Andrzej Biderman" userId="ec61202c-777a-4e60-b78a-62da9dafbd78" providerId="ADAL" clId="{6932420C-C574-4C39-A292-122B4A11B706}" dt="2024-01-23T10:49:28.913" v="1303" actId="20577"/>
          <ac:spMkLst>
            <pc:docMk/>
            <pc:sldMk cId="2904993836" sldId="284"/>
            <ac:spMk id="3" creationId="{21FA3954-C9DD-0C8F-97E1-5FC0B07063F9}"/>
          </ac:spMkLst>
        </pc:spChg>
        <pc:spChg chg="mod">
          <ac:chgData name="Andrzej Biderman" userId="ec61202c-777a-4e60-b78a-62da9dafbd78" providerId="ADAL" clId="{6932420C-C574-4C39-A292-122B4A11B706}" dt="2024-01-23T10:49:43.367" v="1316" actId="20577"/>
          <ac:spMkLst>
            <pc:docMk/>
            <pc:sldMk cId="2904993836" sldId="284"/>
            <ac:spMk id="4" creationId="{BB8CFFC0-F0A7-F8FB-D7A5-328C37D02A60}"/>
          </ac:spMkLst>
        </pc:spChg>
        <pc:graphicFrameChg chg="modGraphic">
          <ac:chgData name="Andrzej Biderman" userId="ec61202c-777a-4e60-b78a-62da9dafbd78" providerId="ADAL" clId="{6932420C-C574-4C39-A292-122B4A11B706}" dt="2024-01-23T10:54:04.042" v="1447" actId="5793"/>
          <ac:graphicFrameMkLst>
            <pc:docMk/>
            <pc:sldMk cId="2904993836" sldId="284"/>
            <ac:graphicFrameMk id="9" creationId="{F7D2FF24-3AA3-BC03-FCF2-1337D6B6D0B8}"/>
          </ac:graphicFrameMkLst>
        </pc:graphicFrameChg>
      </pc:sldChg>
      <pc:sldChg chg="modSp add mod ord">
        <pc:chgData name="Andrzej Biderman" userId="ec61202c-777a-4e60-b78a-62da9dafbd78" providerId="ADAL" clId="{6932420C-C574-4C39-A292-122B4A11B706}" dt="2024-01-24T04:53:21.770" v="3747" actId="1076"/>
        <pc:sldMkLst>
          <pc:docMk/>
          <pc:sldMk cId="655209774" sldId="285"/>
        </pc:sldMkLst>
        <pc:spChg chg="mod">
          <ac:chgData name="Andrzej Biderman" userId="ec61202c-777a-4e60-b78a-62da9dafbd78" providerId="ADAL" clId="{6932420C-C574-4C39-A292-122B4A11B706}" dt="2024-01-24T04:53:21.770" v="3747" actId="1076"/>
          <ac:spMkLst>
            <pc:docMk/>
            <pc:sldMk cId="655209774" sldId="285"/>
            <ac:spMk id="2" creationId="{00000000-0000-0000-0000-000000000000}"/>
          </ac:spMkLst>
        </pc:spChg>
        <pc:graphicFrameChg chg="modGraphic">
          <ac:chgData name="Andrzej Biderman" userId="ec61202c-777a-4e60-b78a-62da9dafbd78" providerId="ADAL" clId="{6932420C-C574-4C39-A292-122B4A11B706}" dt="2024-01-24T04:53:19.159" v="3746" actId="20577"/>
          <ac:graphicFrameMkLst>
            <pc:docMk/>
            <pc:sldMk cId="655209774" sldId="285"/>
            <ac:graphicFrameMk id="9" creationId="{F7D2FF24-3AA3-BC03-FCF2-1337D6B6D0B8}"/>
          </ac:graphicFrameMkLst>
        </pc:graphicFrameChg>
      </pc:sldChg>
      <pc:sldChg chg="add ord replId">
        <pc:chgData name="Andrzej Biderman" userId="ec61202c-777a-4e60-b78a-62da9dafbd78" providerId="ADAL" clId="{6932420C-C574-4C39-A292-122B4A11B706}" dt="2024-01-23T12:29:13.245" v="2944"/>
        <pc:sldMkLst>
          <pc:docMk/>
          <pc:sldMk cId="1433731101" sldId="286"/>
        </pc:sldMkLst>
      </pc:sldChg>
      <pc:sldChg chg="add ord replId">
        <pc:chgData name="Andrzej Biderman" userId="ec61202c-777a-4e60-b78a-62da9dafbd78" providerId="ADAL" clId="{6932420C-C574-4C39-A292-122B4A11B706}" dt="2024-01-23T12:29:27.512" v="2946"/>
        <pc:sldMkLst>
          <pc:docMk/>
          <pc:sldMk cId="39033411" sldId="287"/>
        </pc:sldMkLst>
      </pc:sldChg>
      <pc:sldChg chg="modSp add mod ord replId">
        <pc:chgData name="Andrzej Biderman" userId="ec61202c-777a-4e60-b78a-62da9dafbd78" providerId="ADAL" clId="{6932420C-C574-4C39-A292-122B4A11B706}" dt="2024-01-24T04:47:40.315" v="3714" actId="313"/>
        <pc:sldMkLst>
          <pc:docMk/>
          <pc:sldMk cId="2805132148" sldId="288"/>
        </pc:sldMkLst>
        <pc:graphicFrameChg chg="modGraphic">
          <ac:chgData name="Andrzej Biderman" userId="ec61202c-777a-4e60-b78a-62da9dafbd78" providerId="ADAL" clId="{6932420C-C574-4C39-A292-122B4A11B706}" dt="2024-01-24T04:47:40.315" v="3714" actId="313"/>
          <ac:graphicFrameMkLst>
            <pc:docMk/>
            <pc:sldMk cId="2805132148" sldId="288"/>
            <ac:graphicFrameMk id="9" creationId="{F7D2FF24-3AA3-BC03-FCF2-1337D6B6D0B8}"/>
          </ac:graphicFrameMkLst>
        </pc:graphicFrameChg>
      </pc:sldChg>
      <pc:sldChg chg="add ord replId">
        <pc:chgData name="Andrzej Biderman" userId="ec61202c-777a-4e60-b78a-62da9dafbd78" providerId="ADAL" clId="{6932420C-C574-4C39-A292-122B4A11B706}" dt="2024-01-23T12:29:56.939" v="2950"/>
        <pc:sldMkLst>
          <pc:docMk/>
          <pc:sldMk cId="2001367113" sldId="289"/>
        </pc:sldMkLst>
      </pc:sldChg>
      <pc:sldChg chg="add ord replId">
        <pc:chgData name="Andrzej Biderman" userId="ec61202c-777a-4e60-b78a-62da9dafbd78" providerId="ADAL" clId="{6932420C-C574-4C39-A292-122B4A11B706}" dt="2024-01-23T12:30:03.801" v="2952"/>
        <pc:sldMkLst>
          <pc:docMk/>
          <pc:sldMk cId="2069052037" sldId="290"/>
        </pc:sldMkLst>
      </pc:sldChg>
      <pc:sldChg chg="add ord replId modNotesTx">
        <pc:chgData name="Andrzej Biderman" userId="ec61202c-777a-4e60-b78a-62da9dafbd78" providerId="ADAL" clId="{6932420C-C574-4C39-A292-122B4A11B706}" dt="2024-01-23T12:32:05.160" v="2980" actId="20577"/>
        <pc:sldMkLst>
          <pc:docMk/>
          <pc:sldMk cId="197321374" sldId="291"/>
        </pc:sldMkLst>
      </pc:sldChg>
      <pc:sldChg chg="modSp add mod ord modNotesTx">
        <pc:chgData name="Andrzej Biderman" userId="ec61202c-777a-4e60-b78a-62da9dafbd78" providerId="ADAL" clId="{6932420C-C574-4C39-A292-122B4A11B706}" dt="2024-01-24T04:53:08.898" v="3738" actId="20577"/>
        <pc:sldMkLst>
          <pc:docMk/>
          <pc:sldMk cId="2677789451" sldId="292"/>
        </pc:sldMkLst>
        <pc:graphicFrameChg chg="modGraphic">
          <ac:chgData name="Andrzej Biderman" userId="ec61202c-777a-4e60-b78a-62da9dafbd78" providerId="ADAL" clId="{6932420C-C574-4C39-A292-122B4A11B706}" dt="2024-01-24T04:53:08.898" v="3738" actId="20577"/>
          <ac:graphicFrameMkLst>
            <pc:docMk/>
            <pc:sldMk cId="2677789451" sldId="292"/>
            <ac:graphicFrameMk id="9" creationId="{F7D2FF24-3AA3-BC03-FCF2-1337D6B6D0B8}"/>
          </ac:graphicFrameMkLst>
        </pc:graphicFrameChg>
      </pc:sldChg>
      <pc:sldChg chg="addSp delSp modSp add mod ord modNotesTx">
        <pc:chgData name="Andrzej Biderman" userId="ec61202c-777a-4e60-b78a-62da9dafbd78" providerId="ADAL" clId="{6932420C-C574-4C39-A292-122B4A11B706}" dt="2024-01-25T14:56:43.635" v="3949" actId="5793"/>
        <pc:sldMkLst>
          <pc:docMk/>
          <pc:sldMk cId="2122729501" sldId="293"/>
        </pc:sldMkLst>
        <pc:spChg chg="add mod">
          <ac:chgData name="Andrzej Biderman" userId="ec61202c-777a-4e60-b78a-62da9dafbd78" providerId="ADAL" clId="{6932420C-C574-4C39-A292-122B4A11B706}" dt="2024-01-23T11:34:36.079" v="1824"/>
          <ac:spMkLst>
            <pc:docMk/>
            <pc:sldMk cId="2122729501" sldId="293"/>
            <ac:spMk id="11" creationId="{D078CD95-7CF2-F9D4-A389-30EFD764C08B}"/>
          </ac:spMkLst>
        </pc:spChg>
        <pc:spChg chg="del mod">
          <ac:chgData name="Andrzej Biderman" userId="ec61202c-777a-4e60-b78a-62da9dafbd78" providerId="ADAL" clId="{6932420C-C574-4C39-A292-122B4A11B706}" dt="2024-01-23T11:34:34.988" v="1823" actId="478"/>
          <ac:spMkLst>
            <pc:docMk/>
            <pc:sldMk cId="2122729501" sldId="293"/>
            <ac:spMk id="14" creationId="{00000000-0000-0000-0000-000000000000}"/>
          </ac:spMkLst>
        </pc:spChg>
        <pc:spChg chg="mod">
          <ac:chgData name="Andrzej Biderman" userId="ec61202c-777a-4e60-b78a-62da9dafbd78" providerId="ADAL" clId="{6932420C-C574-4C39-A292-122B4A11B706}" dt="2024-01-23T11:35:07.738" v="1837" actId="20577"/>
          <ac:spMkLst>
            <pc:docMk/>
            <pc:sldMk cId="2122729501" sldId="293"/>
            <ac:spMk id="18" creationId="{00000000-0000-0000-0000-000000000000}"/>
          </ac:spMkLst>
        </pc:spChg>
        <pc:grpChg chg="mod">
          <ac:chgData name="Andrzej Biderman" userId="ec61202c-777a-4e60-b78a-62da9dafbd78" providerId="ADAL" clId="{6932420C-C574-4C39-A292-122B4A11B706}" dt="2024-01-23T12:13:40.846" v="2566" actId="1076"/>
          <ac:grpSpMkLst>
            <pc:docMk/>
            <pc:sldMk cId="2122729501" sldId="293"/>
            <ac:grpSpMk id="2" creationId="{00000000-0000-0000-0000-000000000000}"/>
          </ac:grpSpMkLst>
        </pc:grpChg>
      </pc:sldChg>
      <pc:sldChg chg="add del">
        <pc:chgData name="Andrzej Biderman" userId="ec61202c-777a-4e60-b78a-62da9dafbd78" providerId="ADAL" clId="{6932420C-C574-4C39-A292-122B4A11B706}" dt="2024-01-23T10:54:52.581" v="1460" actId="2696"/>
        <pc:sldMkLst>
          <pc:docMk/>
          <pc:sldMk cId="712595745" sldId="294"/>
        </pc:sldMkLst>
      </pc:sldChg>
      <pc:sldChg chg="addSp delSp modSp add del mod setBg modNotesTx">
        <pc:chgData name="Andrzej Biderman" userId="ec61202c-777a-4e60-b78a-62da9dafbd78" providerId="ADAL" clId="{6932420C-C574-4C39-A292-122B4A11B706}" dt="2024-01-23T12:30:55.156" v="2956" actId="47"/>
        <pc:sldMkLst>
          <pc:docMk/>
          <pc:sldMk cId="3576724033" sldId="294"/>
        </pc:sldMkLst>
        <pc:spChg chg="add mod">
          <ac:chgData name="Andrzej Biderman" userId="ec61202c-777a-4e60-b78a-62da9dafbd78" providerId="ADAL" clId="{6932420C-C574-4C39-A292-122B4A11B706}" dt="2024-01-23T11:34:45.079" v="1826"/>
          <ac:spMkLst>
            <pc:docMk/>
            <pc:sldMk cId="3576724033" sldId="294"/>
            <ac:spMk id="11" creationId="{AA2A7FAA-1DB0-D4D9-A75A-86776A3EB5CD}"/>
          </ac:spMkLst>
        </pc:spChg>
        <pc:spChg chg="del">
          <ac:chgData name="Andrzej Biderman" userId="ec61202c-777a-4e60-b78a-62da9dafbd78" providerId="ADAL" clId="{6932420C-C574-4C39-A292-122B4A11B706}" dt="2024-01-23T11:34:43.954" v="1825" actId="478"/>
          <ac:spMkLst>
            <pc:docMk/>
            <pc:sldMk cId="3576724033" sldId="294"/>
            <ac:spMk id="14" creationId="{00000000-0000-0000-0000-000000000000}"/>
          </ac:spMkLst>
        </pc:spChg>
        <pc:spChg chg="mod">
          <ac:chgData name="Andrzej Biderman" userId="ec61202c-777a-4e60-b78a-62da9dafbd78" providerId="ADAL" clId="{6932420C-C574-4C39-A292-122B4A11B706}" dt="2024-01-23T10:57:27.037" v="1515" actId="1076"/>
          <ac:spMkLst>
            <pc:docMk/>
            <pc:sldMk cId="3576724033" sldId="294"/>
            <ac:spMk id="18" creationId="{00000000-0000-0000-0000-000000000000}"/>
          </ac:spMkLst>
        </pc:spChg>
      </pc:sldChg>
      <pc:sldChg chg="delSp modSp add mod ord modNotesTx">
        <pc:chgData name="Andrzej Biderman" userId="ec61202c-777a-4e60-b78a-62da9dafbd78" providerId="ADAL" clId="{6932420C-C574-4C39-A292-122B4A11B706}" dt="2024-01-25T14:51:57.887" v="3947" actId="20577"/>
        <pc:sldMkLst>
          <pc:docMk/>
          <pc:sldMk cId="1732997534" sldId="295"/>
        </pc:sldMkLst>
        <pc:spChg chg="mod">
          <ac:chgData name="Andrzej Biderman" userId="ec61202c-777a-4e60-b78a-62da9dafbd78" providerId="ADAL" clId="{6932420C-C574-4C39-A292-122B4A11B706}" dt="2024-01-23T11:19:21.455" v="1787" actId="207"/>
          <ac:spMkLst>
            <pc:docMk/>
            <pc:sldMk cId="1732997534" sldId="295"/>
            <ac:spMk id="3" creationId="{21FA3954-C9DD-0C8F-97E1-5FC0B07063F9}"/>
          </ac:spMkLst>
        </pc:spChg>
        <pc:spChg chg="del">
          <ac:chgData name="Andrzej Biderman" userId="ec61202c-777a-4e60-b78a-62da9dafbd78" providerId="ADAL" clId="{6932420C-C574-4C39-A292-122B4A11B706}" dt="2024-01-23T11:03:55.079" v="1639" actId="478"/>
          <ac:spMkLst>
            <pc:docMk/>
            <pc:sldMk cId="1732997534" sldId="295"/>
            <ac:spMk id="4" creationId="{BB8CFFC0-F0A7-F8FB-D7A5-328C37D02A60}"/>
          </ac:spMkLst>
        </pc:spChg>
        <pc:spChg chg="mod">
          <ac:chgData name="Andrzej Biderman" userId="ec61202c-777a-4e60-b78a-62da9dafbd78" providerId="ADAL" clId="{6932420C-C574-4C39-A292-122B4A11B706}" dt="2024-01-23T11:08:50.233" v="1725" actId="1076"/>
          <ac:spMkLst>
            <pc:docMk/>
            <pc:sldMk cId="1732997534" sldId="295"/>
            <ac:spMk id="5" creationId="{CC7A621B-6623-D2C8-7E7C-81BF166207CF}"/>
          </ac:spMkLst>
        </pc:spChg>
        <pc:graphicFrameChg chg="mod modGraphic">
          <ac:chgData name="Andrzej Biderman" userId="ec61202c-777a-4e60-b78a-62da9dafbd78" providerId="ADAL" clId="{6932420C-C574-4C39-A292-122B4A11B706}" dt="2024-01-24T04:49:56.479" v="3726" actId="20577"/>
          <ac:graphicFrameMkLst>
            <pc:docMk/>
            <pc:sldMk cId="1732997534" sldId="295"/>
            <ac:graphicFrameMk id="9" creationId="{F7D2FF24-3AA3-BC03-FCF2-1337D6B6D0B8}"/>
          </ac:graphicFrameMkLst>
        </pc:graphicFrameChg>
      </pc:sldChg>
      <pc:sldChg chg="add del">
        <pc:chgData name="Andrzej Biderman" userId="ec61202c-777a-4e60-b78a-62da9dafbd78" providerId="ADAL" clId="{6932420C-C574-4C39-A292-122B4A11B706}" dt="2024-01-23T11:09:37.704" v="1727" actId="2696"/>
        <pc:sldMkLst>
          <pc:docMk/>
          <pc:sldMk cId="4981953" sldId="296"/>
        </pc:sldMkLst>
      </pc:sldChg>
      <pc:sldChg chg="modSp add mod ord">
        <pc:chgData name="Andrzej Biderman" userId="ec61202c-777a-4e60-b78a-62da9dafbd78" providerId="ADAL" clId="{6932420C-C574-4C39-A292-122B4A11B706}" dt="2024-01-23T13:13:38.648" v="3698"/>
        <pc:sldMkLst>
          <pc:docMk/>
          <pc:sldMk cId="433955903" sldId="296"/>
        </pc:sldMkLst>
        <pc:spChg chg="mod">
          <ac:chgData name="Andrzej Biderman" userId="ec61202c-777a-4e60-b78a-62da9dafbd78" providerId="ADAL" clId="{6932420C-C574-4C39-A292-122B4A11B706}" dt="2024-01-23T11:10:33.880" v="1742" actId="1076"/>
          <ac:spMkLst>
            <pc:docMk/>
            <pc:sldMk cId="433955903" sldId="296"/>
            <ac:spMk id="3" creationId="{21FA3954-C9DD-0C8F-97E1-5FC0B07063F9}"/>
          </ac:spMkLst>
        </pc:spChg>
        <pc:graphicFrameChg chg="modGraphic">
          <ac:chgData name="Andrzej Biderman" userId="ec61202c-777a-4e60-b78a-62da9dafbd78" providerId="ADAL" clId="{6932420C-C574-4C39-A292-122B4A11B706}" dt="2024-01-23T13:11:23.239" v="3694" actId="6549"/>
          <ac:graphicFrameMkLst>
            <pc:docMk/>
            <pc:sldMk cId="433955903" sldId="296"/>
            <ac:graphicFrameMk id="9" creationId="{F7D2FF24-3AA3-BC03-FCF2-1337D6B6D0B8}"/>
          </ac:graphicFrameMkLst>
        </pc:graphicFrameChg>
      </pc:sldChg>
      <pc:sldChg chg="modSp add mod ord modNotesTx">
        <pc:chgData name="Andrzej Biderman" userId="ec61202c-777a-4e60-b78a-62da9dafbd78" providerId="ADAL" clId="{6932420C-C574-4C39-A292-122B4A11B706}" dt="2024-01-25T14:57:33.708" v="3957" actId="20577"/>
        <pc:sldMkLst>
          <pc:docMk/>
          <pc:sldMk cId="2029727285" sldId="297"/>
        </pc:sldMkLst>
        <pc:graphicFrameChg chg="modGraphic">
          <ac:chgData name="Andrzej Biderman" userId="ec61202c-777a-4e60-b78a-62da9dafbd78" providerId="ADAL" clId="{6932420C-C574-4C39-A292-122B4A11B706}" dt="2024-01-24T04:50:09.873" v="3731" actId="20577"/>
          <ac:graphicFrameMkLst>
            <pc:docMk/>
            <pc:sldMk cId="2029727285" sldId="297"/>
            <ac:graphicFrameMk id="9" creationId="{F7D2FF24-3AA3-BC03-FCF2-1337D6B6D0B8}"/>
          </ac:graphicFrameMkLst>
        </pc:graphicFrameChg>
      </pc:sldChg>
      <pc:sldChg chg="addSp delSp modSp add del mod ord modNotesTx">
        <pc:chgData name="Andrzej Biderman" userId="ec61202c-777a-4e60-b78a-62da9dafbd78" providerId="ADAL" clId="{6932420C-C574-4C39-A292-122B4A11B706}" dt="2024-01-24T05:11:40.363" v="3841" actId="47"/>
        <pc:sldMkLst>
          <pc:docMk/>
          <pc:sldMk cId="2525184769" sldId="298"/>
        </pc:sldMkLst>
        <pc:spChg chg="del">
          <ac:chgData name="Andrzej Biderman" userId="ec61202c-777a-4e60-b78a-62da9dafbd78" providerId="ADAL" clId="{6932420C-C574-4C39-A292-122B4A11B706}" dt="2024-01-23T12:37:20.124" v="2984" actId="478"/>
          <ac:spMkLst>
            <pc:docMk/>
            <pc:sldMk cId="2525184769" sldId="298"/>
            <ac:spMk id="3" creationId="{21FA3954-C9DD-0C8F-97E1-5FC0B07063F9}"/>
          </ac:spMkLst>
        </pc:spChg>
        <pc:spChg chg="mod">
          <ac:chgData name="Andrzej Biderman" userId="ec61202c-777a-4e60-b78a-62da9dafbd78" providerId="ADAL" clId="{6932420C-C574-4C39-A292-122B4A11B706}" dt="2024-01-23T13:01:48.225" v="3683" actId="20577"/>
          <ac:spMkLst>
            <pc:docMk/>
            <pc:sldMk cId="2525184769" sldId="298"/>
            <ac:spMk id="5" creationId="{CC7A621B-6623-D2C8-7E7C-81BF166207CF}"/>
          </ac:spMkLst>
        </pc:spChg>
        <pc:spChg chg="del">
          <ac:chgData name="Andrzej Biderman" userId="ec61202c-777a-4e60-b78a-62da9dafbd78" providerId="ADAL" clId="{6932420C-C574-4C39-A292-122B4A11B706}" dt="2024-01-23T13:03:26.030" v="3686" actId="478"/>
          <ac:spMkLst>
            <pc:docMk/>
            <pc:sldMk cId="2525184769" sldId="298"/>
            <ac:spMk id="6" creationId="{00000000-0000-0000-0000-000000000000}"/>
          </ac:spMkLst>
        </pc:spChg>
        <pc:spChg chg="mod ord">
          <ac:chgData name="Andrzej Biderman" userId="ec61202c-777a-4e60-b78a-62da9dafbd78" providerId="ADAL" clId="{6932420C-C574-4C39-A292-122B4A11B706}" dt="2024-01-23T13:03:35.497" v="3687" actId="1076"/>
          <ac:spMkLst>
            <pc:docMk/>
            <pc:sldMk cId="2525184769" sldId="298"/>
            <ac:spMk id="22" creationId="{00000000-0000-0000-0000-000000000000}"/>
          </ac:spMkLst>
        </pc:spChg>
        <pc:graphicFrameChg chg="del">
          <ac:chgData name="Andrzej Biderman" userId="ec61202c-777a-4e60-b78a-62da9dafbd78" providerId="ADAL" clId="{6932420C-C574-4C39-A292-122B4A11B706}" dt="2024-01-23T12:37:05.255" v="2982" actId="478"/>
          <ac:graphicFrameMkLst>
            <pc:docMk/>
            <pc:sldMk cId="2525184769" sldId="298"/>
            <ac:graphicFrameMk id="9" creationId="{F7D2FF24-3AA3-BC03-FCF2-1337D6B6D0B8}"/>
          </ac:graphicFrameMkLst>
        </pc:graphicFrameChg>
        <pc:picChg chg="add mod">
          <ac:chgData name="Andrzej Biderman" userId="ec61202c-777a-4e60-b78a-62da9dafbd78" providerId="ADAL" clId="{6932420C-C574-4C39-A292-122B4A11B706}" dt="2024-01-23T12:37:50.433" v="3001" actId="1036"/>
          <ac:picMkLst>
            <pc:docMk/>
            <pc:sldMk cId="2525184769" sldId="298"/>
            <ac:picMk id="7" creationId="{34B247C6-C0B8-A440-C6D3-25896B670AD6}"/>
          </ac:picMkLst>
        </pc:picChg>
      </pc:sldChg>
      <pc:sldChg chg="delSp modSp add mod ord modNotesTx">
        <pc:chgData name="Andrzej Biderman" userId="ec61202c-777a-4e60-b78a-62da9dafbd78" providerId="ADAL" clId="{6932420C-C574-4C39-A292-122B4A11B706}" dt="2024-01-25T14:58:11.304" v="3958" actId="6549"/>
        <pc:sldMkLst>
          <pc:docMk/>
          <pc:sldMk cId="4069948720" sldId="298"/>
        </pc:sldMkLst>
        <pc:spChg chg="mod">
          <ac:chgData name="Andrzej Biderman" userId="ec61202c-777a-4e60-b78a-62da9dafbd78" providerId="ADAL" clId="{6932420C-C574-4C39-A292-122B4A11B706}" dt="2024-01-24T08:08:17.773" v="3909" actId="1076"/>
          <ac:spMkLst>
            <pc:docMk/>
            <pc:sldMk cId="4069948720" sldId="298"/>
            <ac:spMk id="11" creationId="{D078CD95-7CF2-F9D4-A389-30EFD764C08B}"/>
          </ac:spMkLst>
        </pc:spChg>
        <pc:spChg chg="del">
          <ac:chgData name="Andrzej Biderman" userId="ec61202c-777a-4e60-b78a-62da9dafbd78" providerId="ADAL" clId="{6932420C-C574-4C39-A292-122B4A11B706}" dt="2024-01-24T08:07:56.354" v="3905" actId="478"/>
          <ac:spMkLst>
            <pc:docMk/>
            <pc:sldMk cId="4069948720" sldId="298"/>
            <ac:spMk id="18" creationId="{00000000-0000-0000-0000-000000000000}"/>
          </ac:spMkLst>
        </pc:spChg>
      </pc:sldChg>
    </pc:docChg>
  </pc:docChgLst>
  <pc:docChgLst>
    <pc:chgData name="Andrzej Biderman" userId="S::abiderman@caritas.org.pl::ec61202c-777a-4e60-b78a-62da9dafbd78" providerId="AD" clId="Web-{49A871A5-DCDD-086D-96F5-B381776007C4}"/>
    <pc:docChg chg="modSld">
      <pc:chgData name="Andrzej Biderman" userId="S::abiderman@caritas.org.pl::ec61202c-777a-4e60-b78a-62da9dafbd78" providerId="AD" clId="Web-{49A871A5-DCDD-086D-96F5-B381776007C4}" dt="2024-02-07T10:43:57.400" v="15" actId="20577"/>
      <pc:docMkLst>
        <pc:docMk/>
      </pc:docMkLst>
      <pc:sldChg chg="modSp">
        <pc:chgData name="Andrzej Biderman" userId="S::abiderman@caritas.org.pl::ec61202c-777a-4e60-b78a-62da9dafbd78" providerId="AD" clId="Web-{49A871A5-DCDD-086D-96F5-B381776007C4}" dt="2024-02-07T10:43:57.400" v="15" actId="20577"/>
        <pc:sldMkLst>
          <pc:docMk/>
          <pc:sldMk cId="2508951472" sldId="309"/>
        </pc:sldMkLst>
        <pc:spChg chg="mod">
          <ac:chgData name="Andrzej Biderman" userId="S::abiderman@caritas.org.pl::ec61202c-777a-4e60-b78a-62da9dafbd78" providerId="AD" clId="Web-{49A871A5-DCDD-086D-96F5-B381776007C4}" dt="2024-02-07T10:43:57.400" v="15" actId="20577"/>
          <ac:spMkLst>
            <pc:docMk/>
            <pc:sldMk cId="2508951472" sldId="309"/>
            <ac:spMk id="5" creationId="{CC7A621B-6623-D2C8-7E7C-81BF166207CF}"/>
          </ac:spMkLst>
        </pc:spChg>
      </pc:sldChg>
    </pc:docChg>
  </pc:docChgLst>
  <pc:docChgLst>
    <pc:chgData name="Andrzej Biderman" userId="S::abiderman@caritas.org.pl::ec61202c-777a-4e60-b78a-62da9dafbd78" providerId="AD" clId="Web-{E8EB1296-B138-3A91-9C0D-EAAA38E845D8}"/>
    <pc:docChg chg="modSld">
      <pc:chgData name="Andrzej Biderman" userId="S::abiderman@caritas.org.pl::ec61202c-777a-4e60-b78a-62da9dafbd78" providerId="AD" clId="Web-{E8EB1296-B138-3A91-9C0D-EAAA38E845D8}" dt="2023-11-30T09:37:28.647" v="66" actId="20577"/>
      <pc:docMkLst>
        <pc:docMk/>
      </pc:docMkLst>
      <pc:sldChg chg="modSp">
        <pc:chgData name="Andrzej Biderman" userId="S::abiderman@caritas.org.pl::ec61202c-777a-4e60-b78a-62da9dafbd78" providerId="AD" clId="Web-{E8EB1296-B138-3A91-9C0D-EAAA38E845D8}" dt="2023-11-30T09:37:28.647" v="66" actId="20577"/>
        <pc:sldMkLst>
          <pc:docMk/>
          <pc:sldMk cId="0" sldId="258"/>
        </pc:sldMkLst>
        <pc:spChg chg="mod">
          <ac:chgData name="Andrzej Biderman" userId="S::abiderman@caritas.org.pl::ec61202c-777a-4e60-b78a-62da9dafbd78" providerId="AD" clId="Web-{E8EB1296-B138-3A91-9C0D-EAAA38E845D8}" dt="2023-11-30T09:36:39.474" v="16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S::abiderman@caritas.org.pl::ec61202c-777a-4e60-b78a-62da9dafbd78" providerId="AD" clId="Web-{E8EB1296-B138-3A91-9C0D-EAAA38E845D8}" dt="2023-11-30T09:37:28.647" v="66" actId="20577"/>
          <ac:spMkLst>
            <pc:docMk/>
            <pc:sldMk cId="0" sldId="258"/>
            <ac:spMk id="18" creationId="{00000000-0000-0000-0000-000000000000}"/>
          </ac:spMkLst>
        </pc:spChg>
        <pc:grpChg chg="mod">
          <ac:chgData name="Andrzej Biderman" userId="S::abiderman@caritas.org.pl::ec61202c-777a-4e60-b78a-62da9dafbd78" providerId="AD" clId="Web-{E8EB1296-B138-3A91-9C0D-EAAA38E845D8}" dt="2023-11-30T09:37:26.038" v="42" actId="1076"/>
          <ac:grpSpMkLst>
            <pc:docMk/>
            <pc:sldMk cId="0" sldId="258"/>
            <ac:grpSpMk id="2" creationId="{00000000-0000-0000-0000-000000000000}"/>
          </ac:grpSpMkLst>
        </pc:grpChg>
      </pc:sldChg>
    </pc:docChg>
  </pc:docChgLst>
  <pc:docChgLst>
    <pc:chgData name="Andrzej Biderman" userId="S::abiderman@caritas.org.pl::ec61202c-777a-4e60-b78a-62da9dafbd78" providerId="AD" clId="Web-{2AB2D2F4-4108-A169-1B8D-BBC5079FFF1F}"/>
    <pc:docChg chg="addSld delSld modSld sldOrd">
      <pc:chgData name="Andrzej Biderman" userId="S::abiderman@caritas.org.pl::ec61202c-777a-4e60-b78a-62da9dafbd78" providerId="AD" clId="Web-{2AB2D2F4-4108-A169-1B8D-BBC5079FFF1F}" dt="2024-01-22T09:41:17.435" v="169" actId="14100"/>
      <pc:docMkLst>
        <pc:docMk/>
      </pc:docMkLst>
      <pc:sldChg chg="modSp ord">
        <pc:chgData name="Andrzej Biderman" userId="S::abiderman@caritas.org.pl::ec61202c-777a-4e60-b78a-62da9dafbd78" providerId="AD" clId="Web-{2AB2D2F4-4108-A169-1B8D-BBC5079FFF1F}" dt="2024-01-22T09:29:13.740" v="31" actId="1076"/>
        <pc:sldMkLst>
          <pc:docMk/>
          <pc:sldMk cId="0" sldId="258"/>
        </pc:sldMkLst>
        <pc:grpChg chg="mod">
          <ac:chgData name="Andrzej Biderman" userId="S::abiderman@caritas.org.pl::ec61202c-777a-4e60-b78a-62da9dafbd78" providerId="AD" clId="Web-{2AB2D2F4-4108-A169-1B8D-BBC5079FFF1F}" dt="2024-01-22T09:29:13.740" v="31" actId="1076"/>
          <ac:grpSpMkLst>
            <pc:docMk/>
            <pc:sldMk cId="0" sldId="258"/>
            <ac:grpSpMk id="2" creationId="{00000000-0000-0000-0000-000000000000}"/>
          </ac:grpSpMkLst>
        </pc:grpChg>
      </pc:sldChg>
      <pc:sldChg chg="addSp delSp modSp add del ord replId">
        <pc:chgData name="Andrzej Biderman" userId="S::abiderman@caritas.org.pl::ec61202c-777a-4e60-b78a-62da9dafbd78" providerId="AD" clId="Web-{2AB2D2F4-4108-A169-1B8D-BBC5079FFF1F}" dt="2024-01-22T09:30:59.837" v="97"/>
        <pc:sldMkLst>
          <pc:docMk/>
          <pc:sldMk cId="663846371" sldId="274"/>
        </pc:sldMkLst>
        <pc:spChg chg="mod">
          <ac:chgData name="Andrzej Biderman" userId="S::abiderman@caritas.org.pl::ec61202c-777a-4e60-b78a-62da9dafbd78" providerId="AD" clId="Web-{2AB2D2F4-4108-A169-1B8D-BBC5079FFF1F}" dt="2024-01-22T09:30:27.117" v="83" actId="20577"/>
          <ac:spMkLst>
            <pc:docMk/>
            <pc:sldMk cId="663846371" sldId="274"/>
            <ac:spMk id="14" creationId="{66D3F7CE-0955-371E-28BD-E511CE8D80B1}"/>
          </ac:spMkLst>
        </pc:spChg>
        <pc:spChg chg="add del mod">
          <ac:chgData name="Andrzej Biderman" userId="S::abiderman@caritas.org.pl::ec61202c-777a-4e60-b78a-62da9dafbd78" providerId="AD" clId="Web-{2AB2D2F4-4108-A169-1B8D-BBC5079FFF1F}" dt="2024-01-22T09:30:58.556" v="95" actId="20577"/>
          <ac:spMkLst>
            <pc:docMk/>
            <pc:sldMk cId="663846371" sldId="274"/>
            <ac:spMk id="18" creationId="{F74BD404-5536-01E3-F5C1-83E8512B6219}"/>
          </ac:spMkLst>
        </pc:spChg>
      </pc:sldChg>
      <pc:sldChg chg="modSp add del ord replId">
        <pc:chgData name="Andrzej Biderman" userId="S::abiderman@caritas.org.pl::ec61202c-777a-4e60-b78a-62da9dafbd78" providerId="AD" clId="Web-{2AB2D2F4-4108-A169-1B8D-BBC5079FFF1F}" dt="2024-01-22T09:31:26.291" v="105" actId="1076"/>
        <pc:sldMkLst>
          <pc:docMk/>
          <pc:sldMk cId="1988868326" sldId="274"/>
        </pc:sldMkLst>
        <pc:spChg chg="mod">
          <ac:chgData name="Andrzej Biderman" userId="S::abiderman@caritas.org.pl::ec61202c-777a-4e60-b78a-62da9dafbd78" providerId="AD" clId="Web-{2AB2D2F4-4108-A169-1B8D-BBC5079FFF1F}" dt="2024-01-22T09:31:26.291" v="105" actId="1076"/>
          <ac:spMkLst>
            <pc:docMk/>
            <pc:sldMk cId="1988868326" sldId="274"/>
            <ac:spMk id="14" creationId="{13A59C8C-0FA9-DD1D-8412-62CD8F20BDB5}"/>
          </ac:spMkLst>
        </pc:spChg>
        <pc:spChg chg="mod">
          <ac:chgData name="Andrzej Biderman" userId="S::abiderman@caritas.org.pl::ec61202c-777a-4e60-b78a-62da9dafbd78" providerId="AD" clId="Web-{2AB2D2F4-4108-A169-1B8D-BBC5079FFF1F}" dt="2024-01-22T09:31:21.634" v="104" actId="1076"/>
          <ac:spMkLst>
            <pc:docMk/>
            <pc:sldMk cId="1988868326" sldId="274"/>
            <ac:spMk id="18" creationId="{CA3EF434-0A0D-935D-04DB-D1B7068D8B4F}"/>
          </ac:spMkLst>
        </pc:spChg>
        <pc:grpChg chg="mod">
          <ac:chgData name="Andrzej Biderman" userId="S::abiderman@caritas.org.pl::ec61202c-777a-4e60-b78a-62da9dafbd78" providerId="AD" clId="Web-{2AB2D2F4-4108-A169-1B8D-BBC5079FFF1F}" dt="2024-01-22T09:29:31.943" v="36" actId="1076"/>
          <ac:grpSpMkLst>
            <pc:docMk/>
            <pc:sldMk cId="1988868326" sldId="274"/>
            <ac:grpSpMk id="2" creationId="{AA5FB138-F85F-DFFD-420E-36672C22A91E}"/>
          </ac:grpSpMkLst>
        </pc:grpChg>
      </pc:sldChg>
      <pc:sldChg chg="addSp delSp modSp new">
        <pc:chgData name="Andrzej Biderman" userId="S::abiderman@caritas.org.pl::ec61202c-777a-4e60-b78a-62da9dafbd78" providerId="AD" clId="Web-{2AB2D2F4-4108-A169-1B8D-BBC5079FFF1F}" dt="2024-01-22T09:41:17.435" v="169" actId="14100"/>
        <pc:sldMkLst>
          <pc:docMk/>
          <pc:sldMk cId="303509511" sldId="275"/>
        </pc:sldMkLst>
        <pc:spChg chg="del mod">
          <ac:chgData name="Andrzej Biderman" userId="S::abiderman@caritas.org.pl::ec61202c-777a-4e60-b78a-62da9dafbd78" providerId="AD" clId="Web-{2AB2D2F4-4108-A169-1B8D-BBC5079FFF1F}" dt="2024-01-22T09:39:07.759" v="110"/>
          <ac:spMkLst>
            <pc:docMk/>
            <pc:sldMk cId="303509511" sldId="275"/>
            <ac:spMk id="2" creationId="{3F21176C-6946-5F15-72FE-92E765708029}"/>
          </ac:spMkLst>
        </pc:spChg>
        <pc:spChg chg="mod">
          <ac:chgData name="Andrzej Biderman" userId="S::abiderman@caritas.org.pl::ec61202c-777a-4e60-b78a-62da9dafbd78" providerId="AD" clId="Web-{2AB2D2F4-4108-A169-1B8D-BBC5079FFF1F}" dt="2024-01-22T09:41:17.435" v="169" actId="14100"/>
          <ac:spMkLst>
            <pc:docMk/>
            <pc:sldMk cId="303509511" sldId="275"/>
            <ac:spMk id="3" creationId="{78E01DD2-E006-6411-30DC-DFA321E5E0FE}"/>
          </ac:spMkLst>
        </pc:spChg>
        <pc:spChg chg="del mod">
          <ac:chgData name="Andrzej Biderman" userId="S::abiderman@caritas.org.pl::ec61202c-777a-4e60-b78a-62da9dafbd78" providerId="AD" clId="Web-{2AB2D2F4-4108-A169-1B8D-BBC5079FFF1F}" dt="2024-01-22T09:39:19.947" v="113"/>
          <ac:spMkLst>
            <pc:docMk/>
            <pc:sldMk cId="303509511" sldId="275"/>
            <ac:spMk id="4" creationId="{11F45D57-A395-1ABB-8454-7A167BB7C40F}"/>
          </ac:spMkLst>
        </pc:spChg>
        <pc:spChg chg="add del mod">
          <ac:chgData name="Andrzej Biderman" userId="S::abiderman@caritas.org.pl::ec61202c-777a-4e60-b78a-62da9dafbd78" providerId="AD" clId="Web-{2AB2D2F4-4108-A169-1B8D-BBC5079FFF1F}" dt="2024-01-22T09:41:11.044" v="168"/>
          <ac:spMkLst>
            <pc:docMk/>
            <pc:sldMk cId="303509511" sldId="275"/>
            <ac:spMk id="6" creationId="{828E4B50-B2C9-847C-3071-D422F8BB7063}"/>
          </ac:spMkLst>
        </pc:spChg>
      </pc:sldChg>
    </pc:docChg>
  </pc:docChgLst>
  <pc:docChgLst>
    <pc:chgData name="Andrzej Biderman" userId="S::abiderman@caritas.org.pl::ec61202c-777a-4e60-b78a-62da9dafbd78" providerId="AD" clId="Web-{BBC07F52-8D08-FD09-BB87-FC80E6F93511}"/>
    <pc:docChg chg="addSld delSld modSld">
      <pc:chgData name="Andrzej Biderman" userId="S::abiderman@caritas.org.pl::ec61202c-777a-4e60-b78a-62da9dafbd78" providerId="AD" clId="Web-{BBC07F52-8D08-FD09-BB87-FC80E6F93511}" dt="2024-01-29T15:21:26.737" v="68" actId="20577"/>
      <pc:docMkLst>
        <pc:docMk/>
      </pc:docMkLst>
      <pc:sldChg chg="del">
        <pc:chgData name="Andrzej Biderman" userId="S::abiderman@caritas.org.pl::ec61202c-777a-4e60-b78a-62da9dafbd78" providerId="AD" clId="Web-{BBC07F52-8D08-FD09-BB87-FC80E6F93511}" dt="2024-01-29T15:05:06.829" v="1"/>
        <pc:sldMkLst>
          <pc:docMk/>
          <pc:sldMk cId="1543679589" sldId="273"/>
        </pc:sldMkLst>
      </pc:sldChg>
      <pc:sldChg chg="del">
        <pc:chgData name="Andrzej Biderman" userId="S::abiderman@caritas.org.pl::ec61202c-777a-4e60-b78a-62da9dafbd78" providerId="AD" clId="Web-{BBC07F52-8D08-FD09-BB87-FC80E6F93511}" dt="2024-01-29T15:16:18.680" v="7"/>
        <pc:sldMkLst>
          <pc:docMk/>
          <pc:sldMk cId="1095117379" sldId="278"/>
        </pc:sldMkLst>
      </pc:sldChg>
      <pc:sldChg chg="del">
        <pc:chgData name="Andrzej Biderman" userId="S::abiderman@caritas.org.pl::ec61202c-777a-4e60-b78a-62da9dafbd78" providerId="AD" clId="Web-{BBC07F52-8D08-FD09-BB87-FC80E6F93511}" dt="2024-01-29T15:18:52.169" v="15"/>
        <pc:sldMkLst>
          <pc:docMk/>
          <pc:sldMk cId="275332030" sldId="279"/>
        </pc:sldMkLst>
      </pc:sldChg>
      <pc:sldChg chg="modSp">
        <pc:chgData name="Andrzej Biderman" userId="S::abiderman@caritas.org.pl::ec61202c-777a-4e60-b78a-62da9dafbd78" providerId="AD" clId="Web-{BBC07F52-8D08-FD09-BB87-FC80E6F93511}" dt="2024-01-29T15:20:26.453" v="39" actId="20577"/>
        <pc:sldMkLst>
          <pc:docMk/>
          <pc:sldMk cId="696797131" sldId="280"/>
        </pc:sldMkLst>
        <pc:spChg chg="mod">
          <ac:chgData name="Andrzej Biderman" userId="S::abiderman@caritas.org.pl::ec61202c-777a-4e60-b78a-62da9dafbd78" providerId="AD" clId="Web-{BBC07F52-8D08-FD09-BB87-FC80E6F93511}" dt="2024-01-29T15:19:12.404" v="18" actId="20577"/>
          <ac:spMkLst>
            <pc:docMk/>
            <pc:sldMk cId="696797131" sldId="280"/>
            <ac:spMk id="3" creationId="{21FA3954-C9DD-0C8F-97E1-5FC0B07063F9}"/>
          </ac:spMkLst>
        </pc:spChg>
        <pc:spChg chg="mod">
          <ac:chgData name="Andrzej Biderman" userId="S::abiderman@caritas.org.pl::ec61202c-777a-4e60-b78a-62da9dafbd78" providerId="AD" clId="Web-{BBC07F52-8D08-FD09-BB87-FC80E6F93511}" dt="2024-01-29T15:20:26.453" v="39" actId="20577"/>
          <ac:spMkLst>
            <pc:docMk/>
            <pc:sldMk cId="696797131" sldId="280"/>
            <ac:spMk id="5" creationId="{CC7A621B-6623-D2C8-7E7C-81BF166207CF}"/>
          </ac:spMkLst>
        </pc:spChg>
      </pc:sldChg>
      <pc:sldChg chg="modSp">
        <pc:chgData name="Andrzej Biderman" userId="S::abiderman@caritas.org.pl::ec61202c-777a-4e60-b78a-62da9dafbd78" providerId="AD" clId="Web-{BBC07F52-8D08-FD09-BB87-FC80E6F93511}" dt="2024-01-29T15:20:42.376" v="49" actId="20577"/>
        <pc:sldMkLst>
          <pc:docMk/>
          <pc:sldMk cId="2735451506" sldId="281"/>
        </pc:sldMkLst>
        <pc:spChg chg="mod">
          <ac:chgData name="Andrzej Biderman" userId="S::abiderman@caritas.org.pl::ec61202c-777a-4e60-b78a-62da9dafbd78" providerId="AD" clId="Web-{BBC07F52-8D08-FD09-BB87-FC80E6F93511}" dt="2024-01-29T15:19:28.405" v="22" actId="20577"/>
          <ac:spMkLst>
            <pc:docMk/>
            <pc:sldMk cId="2735451506" sldId="281"/>
            <ac:spMk id="3" creationId="{21FA3954-C9DD-0C8F-97E1-5FC0B07063F9}"/>
          </ac:spMkLst>
        </pc:spChg>
        <pc:spChg chg="mod">
          <ac:chgData name="Andrzej Biderman" userId="S::abiderman@caritas.org.pl::ec61202c-777a-4e60-b78a-62da9dafbd78" providerId="AD" clId="Web-{BBC07F52-8D08-FD09-BB87-FC80E6F93511}" dt="2024-01-29T15:20:42.376" v="49" actId="20577"/>
          <ac:spMkLst>
            <pc:docMk/>
            <pc:sldMk cId="2735451506" sldId="281"/>
            <ac:spMk id="5" creationId="{CC7A621B-6623-D2C8-7E7C-81BF166207CF}"/>
          </ac:spMkLst>
        </pc:spChg>
      </pc:sldChg>
      <pc:sldChg chg="modSp">
        <pc:chgData name="Andrzej Biderman" userId="S::abiderman@caritas.org.pl::ec61202c-777a-4e60-b78a-62da9dafbd78" providerId="AD" clId="Web-{BBC07F52-8D08-FD09-BB87-FC80E6F93511}" dt="2024-01-29T15:20:50.814" v="57" actId="20577"/>
        <pc:sldMkLst>
          <pc:docMk/>
          <pc:sldMk cId="760055277" sldId="283"/>
        </pc:sldMkLst>
        <pc:spChg chg="mod">
          <ac:chgData name="Andrzej Biderman" userId="S::abiderman@caritas.org.pl::ec61202c-777a-4e60-b78a-62da9dafbd78" providerId="AD" clId="Web-{BBC07F52-8D08-FD09-BB87-FC80E6F93511}" dt="2024-01-29T15:19:38.936" v="26" actId="20577"/>
          <ac:spMkLst>
            <pc:docMk/>
            <pc:sldMk cId="760055277" sldId="283"/>
            <ac:spMk id="3" creationId="{21FA3954-C9DD-0C8F-97E1-5FC0B07063F9}"/>
          </ac:spMkLst>
        </pc:spChg>
        <pc:spChg chg="mod">
          <ac:chgData name="Andrzej Biderman" userId="S::abiderman@caritas.org.pl::ec61202c-777a-4e60-b78a-62da9dafbd78" providerId="AD" clId="Web-{BBC07F52-8D08-FD09-BB87-FC80E6F93511}" dt="2024-01-29T15:20:50.814" v="57" actId="20577"/>
          <ac:spMkLst>
            <pc:docMk/>
            <pc:sldMk cId="760055277" sldId="283"/>
            <ac:spMk id="5" creationId="{CC7A621B-6623-D2C8-7E7C-81BF166207CF}"/>
          </ac:spMkLst>
        </pc:spChg>
      </pc:sldChg>
      <pc:sldChg chg="del">
        <pc:chgData name="Andrzej Biderman" userId="S::abiderman@caritas.org.pl::ec61202c-777a-4e60-b78a-62da9dafbd78" providerId="AD" clId="Web-{BBC07F52-8D08-FD09-BB87-FC80E6F93511}" dt="2024-01-29T15:17:45.245" v="12"/>
        <pc:sldMkLst>
          <pc:docMk/>
          <pc:sldMk cId="2904993836" sldId="284"/>
        </pc:sldMkLst>
      </pc:sldChg>
      <pc:sldChg chg="del">
        <pc:chgData name="Andrzej Biderman" userId="S::abiderman@caritas.org.pl::ec61202c-777a-4e60-b78a-62da9dafbd78" providerId="AD" clId="Web-{BBC07F52-8D08-FD09-BB87-FC80E6F93511}" dt="2024-01-29T15:15:48.132" v="5"/>
        <pc:sldMkLst>
          <pc:docMk/>
          <pc:sldMk cId="655209774" sldId="285"/>
        </pc:sldMkLst>
      </pc:sldChg>
      <pc:sldChg chg="del">
        <pc:chgData name="Andrzej Biderman" userId="S::abiderman@caritas.org.pl::ec61202c-777a-4e60-b78a-62da9dafbd78" providerId="AD" clId="Web-{BBC07F52-8D08-FD09-BB87-FC80E6F93511}" dt="2024-01-29T15:16:36.274" v="9"/>
        <pc:sldMkLst>
          <pc:docMk/>
          <pc:sldMk cId="1433731101" sldId="286"/>
        </pc:sldMkLst>
      </pc:sldChg>
      <pc:sldChg chg="del">
        <pc:chgData name="Andrzej Biderman" userId="S::abiderman@caritas.org.pl::ec61202c-777a-4e60-b78a-62da9dafbd78" providerId="AD" clId="Web-{BBC07F52-8D08-FD09-BB87-FC80E6F93511}" dt="2024-01-29T15:18:52.075" v="14"/>
        <pc:sldMkLst>
          <pc:docMk/>
          <pc:sldMk cId="39033411" sldId="287"/>
        </pc:sldMkLst>
      </pc:sldChg>
      <pc:sldChg chg="modSp">
        <pc:chgData name="Andrzej Biderman" userId="S::abiderman@caritas.org.pl::ec61202c-777a-4e60-b78a-62da9dafbd78" providerId="AD" clId="Web-{BBC07F52-8D08-FD09-BB87-FC80E6F93511}" dt="2024-01-29T15:20:32.579" v="43" actId="20577"/>
        <pc:sldMkLst>
          <pc:docMk/>
          <pc:sldMk cId="2805132148" sldId="288"/>
        </pc:sldMkLst>
        <pc:spChg chg="mod">
          <ac:chgData name="Andrzej Biderman" userId="S::abiderman@caritas.org.pl::ec61202c-777a-4e60-b78a-62da9dafbd78" providerId="AD" clId="Web-{BBC07F52-8D08-FD09-BB87-FC80E6F93511}" dt="2024-01-29T15:19:18.451" v="20" actId="20577"/>
          <ac:spMkLst>
            <pc:docMk/>
            <pc:sldMk cId="2805132148" sldId="288"/>
            <ac:spMk id="3" creationId="{21FA3954-C9DD-0C8F-97E1-5FC0B07063F9}"/>
          </ac:spMkLst>
        </pc:spChg>
        <pc:spChg chg="mod">
          <ac:chgData name="Andrzej Biderman" userId="S::abiderman@caritas.org.pl::ec61202c-777a-4e60-b78a-62da9dafbd78" providerId="AD" clId="Web-{BBC07F52-8D08-FD09-BB87-FC80E6F93511}" dt="2024-01-29T15:20:32.579" v="43" actId="20577"/>
          <ac:spMkLst>
            <pc:docMk/>
            <pc:sldMk cId="2805132148" sldId="288"/>
            <ac:spMk id="5" creationId="{CC7A621B-6623-D2C8-7E7C-81BF166207CF}"/>
          </ac:spMkLst>
        </pc:spChg>
      </pc:sldChg>
      <pc:sldChg chg="modSp">
        <pc:chgData name="Andrzej Biderman" userId="S::abiderman@caritas.org.pl::ec61202c-777a-4e60-b78a-62da9dafbd78" providerId="AD" clId="Web-{BBC07F52-8D08-FD09-BB87-FC80E6F93511}" dt="2024-01-29T15:20:45.032" v="53" actId="20577"/>
        <pc:sldMkLst>
          <pc:docMk/>
          <pc:sldMk cId="2001367113" sldId="289"/>
        </pc:sldMkLst>
        <pc:spChg chg="mod">
          <ac:chgData name="Andrzej Biderman" userId="S::abiderman@caritas.org.pl::ec61202c-777a-4e60-b78a-62da9dafbd78" providerId="AD" clId="Web-{BBC07F52-8D08-FD09-BB87-FC80E6F93511}" dt="2024-01-29T15:19:32.186" v="24" actId="20577"/>
          <ac:spMkLst>
            <pc:docMk/>
            <pc:sldMk cId="2001367113" sldId="289"/>
            <ac:spMk id="3" creationId="{21FA3954-C9DD-0C8F-97E1-5FC0B07063F9}"/>
          </ac:spMkLst>
        </pc:spChg>
        <pc:spChg chg="mod">
          <ac:chgData name="Andrzej Biderman" userId="S::abiderman@caritas.org.pl::ec61202c-777a-4e60-b78a-62da9dafbd78" providerId="AD" clId="Web-{BBC07F52-8D08-FD09-BB87-FC80E6F93511}" dt="2024-01-29T15:20:45.032" v="53" actId="20577"/>
          <ac:spMkLst>
            <pc:docMk/>
            <pc:sldMk cId="2001367113" sldId="289"/>
            <ac:spMk id="5" creationId="{CC7A621B-6623-D2C8-7E7C-81BF166207CF}"/>
          </ac:spMkLst>
        </pc:spChg>
      </pc:sldChg>
      <pc:sldChg chg="modSp">
        <pc:chgData name="Andrzej Biderman" userId="S::abiderman@caritas.org.pl::ec61202c-777a-4e60-b78a-62da9dafbd78" providerId="AD" clId="Web-{BBC07F52-8D08-FD09-BB87-FC80E6F93511}" dt="2024-01-29T15:21:00.252" v="61" actId="20577"/>
        <pc:sldMkLst>
          <pc:docMk/>
          <pc:sldMk cId="2069052037" sldId="290"/>
        </pc:sldMkLst>
        <pc:spChg chg="mod">
          <ac:chgData name="Andrzej Biderman" userId="S::abiderman@caritas.org.pl::ec61202c-777a-4e60-b78a-62da9dafbd78" providerId="AD" clId="Web-{BBC07F52-8D08-FD09-BB87-FC80E6F93511}" dt="2024-01-29T15:19:42.030" v="28" actId="20577"/>
          <ac:spMkLst>
            <pc:docMk/>
            <pc:sldMk cId="2069052037" sldId="290"/>
            <ac:spMk id="3" creationId="{21FA3954-C9DD-0C8F-97E1-5FC0B07063F9}"/>
          </ac:spMkLst>
        </pc:spChg>
        <pc:spChg chg="mod">
          <ac:chgData name="Andrzej Biderman" userId="S::abiderman@caritas.org.pl::ec61202c-777a-4e60-b78a-62da9dafbd78" providerId="AD" clId="Web-{BBC07F52-8D08-FD09-BB87-FC80E6F93511}" dt="2024-01-29T15:21:00.252" v="61" actId="20577"/>
          <ac:spMkLst>
            <pc:docMk/>
            <pc:sldMk cId="2069052037" sldId="290"/>
            <ac:spMk id="5" creationId="{CC7A621B-6623-D2C8-7E7C-81BF166207CF}"/>
          </ac:spMkLst>
        </pc:spChg>
      </pc:sldChg>
      <pc:sldChg chg="del">
        <pc:chgData name="Andrzej Biderman" userId="S::abiderman@caritas.org.pl::ec61202c-777a-4e60-b78a-62da9dafbd78" providerId="AD" clId="Web-{BBC07F52-8D08-FD09-BB87-FC80E6F93511}" dt="2024-01-29T15:17:47.386" v="13"/>
        <pc:sldMkLst>
          <pc:docMk/>
          <pc:sldMk cId="197321374" sldId="291"/>
        </pc:sldMkLst>
      </pc:sldChg>
      <pc:sldChg chg="del">
        <pc:chgData name="Andrzej Biderman" userId="S::abiderman@caritas.org.pl::ec61202c-777a-4e60-b78a-62da9dafbd78" providerId="AD" clId="Web-{BBC07F52-8D08-FD09-BB87-FC80E6F93511}" dt="2024-01-29T15:15:27.115" v="3"/>
        <pc:sldMkLst>
          <pc:docMk/>
          <pc:sldMk cId="2677789451" sldId="292"/>
        </pc:sldMkLst>
      </pc:sldChg>
      <pc:sldChg chg="modSp">
        <pc:chgData name="Andrzej Biderman" userId="S::abiderman@caritas.org.pl::ec61202c-777a-4e60-b78a-62da9dafbd78" providerId="AD" clId="Web-{BBC07F52-8D08-FD09-BB87-FC80E6F93511}" dt="2024-01-29T15:21:26.737" v="68" actId="20577"/>
        <pc:sldMkLst>
          <pc:docMk/>
          <pc:sldMk cId="4069948720" sldId="298"/>
        </pc:sldMkLst>
        <pc:spChg chg="mod">
          <ac:chgData name="Andrzej Biderman" userId="S::abiderman@caritas.org.pl::ec61202c-777a-4e60-b78a-62da9dafbd78" providerId="AD" clId="Web-{BBC07F52-8D08-FD09-BB87-FC80E6F93511}" dt="2024-01-29T15:21:26.737" v="68" actId="20577"/>
          <ac:spMkLst>
            <pc:docMk/>
            <pc:sldMk cId="4069948720" sldId="298"/>
            <ac:spMk id="11" creationId="{D078CD95-7CF2-F9D4-A389-30EFD764C08B}"/>
          </ac:spMkLst>
        </pc:spChg>
      </pc:sldChg>
      <pc:sldChg chg="add">
        <pc:chgData name="Andrzej Biderman" userId="S::abiderman@caritas.org.pl::ec61202c-777a-4e60-b78a-62da9dafbd78" providerId="AD" clId="Web-{BBC07F52-8D08-FD09-BB87-FC80E6F93511}" dt="2024-01-29T15:05:01.078" v="0"/>
        <pc:sldMkLst>
          <pc:docMk/>
          <pc:sldMk cId="1596521093" sldId="299"/>
        </pc:sldMkLst>
      </pc:sldChg>
      <pc:sldChg chg="add">
        <pc:chgData name="Andrzej Biderman" userId="S::abiderman@caritas.org.pl::ec61202c-777a-4e60-b78a-62da9dafbd78" providerId="AD" clId="Web-{BBC07F52-8D08-FD09-BB87-FC80E6F93511}" dt="2024-01-29T15:15:21.459" v="2"/>
        <pc:sldMkLst>
          <pc:docMk/>
          <pc:sldMk cId="1402105717" sldId="300"/>
        </pc:sldMkLst>
      </pc:sldChg>
      <pc:sldChg chg="add">
        <pc:chgData name="Andrzej Biderman" userId="S::abiderman@caritas.org.pl::ec61202c-777a-4e60-b78a-62da9dafbd78" providerId="AD" clId="Web-{BBC07F52-8D08-FD09-BB87-FC80E6F93511}" dt="2024-01-29T15:15:41.256" v="4"/>
        <pc:sldMkLst>
          <pc:docMk/>
          <pc:sldMk cId="3739398951" sldId="301"/>
        </pc:sldMkLst>
      </pc:sldChg>
      <pc:sldChg chg="add">
        <pc:chgData name="Andrzej Biderman" userId="S::abiderman@caritas.org.pl::ec61202c-777a-4e60-b78a-62da9dafbd78" providerId="AD" clId="Web-{BBC07F52-8D08-FD09-BB87-FC80E6F93511}" dt="2024-01-29T15:16:13.211" v="6"/>
        <pc:sldMkLst>
          <pc:docMk/>
          <pc:sldMk cId="3815804323" sldId="302"/>
        </pc:sldMkLst>
      </pc:sldChg>
      <pc:sldChg chg="add">
        <pc:chgData name="Andrzej Biderman" userId="S::abiderman@caritas.org.pl::ec61202c-777a-4e60-b78a-62da9dafbd78" providerId="AD" clId="Web-{BBC07F52-8D08-FD09-BB87-FC80E6F93511}" dt="2024-01-29T15:16:32.508" v="8"/>
        <pc:sldMkLst>
          <pc:docMk/>
          <pc:sldMk cId="585410825" sldId="303"/>
        </pc:sldMkLst>
      </pc:sldChg>
      <pc:sldChg chg="modSp add">
        <pc:chgData name="Andrzej Biderman" userId="S::abiderman@caritas.org.pl::ec61202c-777a-4e60-b78a-62da9dafbd78" providerId="AD" clId="Web-{BBC07F52-8D08-FD09-BB87-FC80E6F93511}" dt="2024-01-29T15:19:48.593" v="29" actId="20577"/>
        <pc:sldMkLst>
          <pc:docMk/>
          <pc:sldMk cId="641996016" sldId="304"/>
        </pc:sldMkLst>
        <pc:spChg chg="mod">
          <ac:chgData name="Andrzej Biderman" userId="S::abiderman@caritas.org.pl::ec61202c-777a-4e60-b78a-62da9dafbd78" providerId="AD" clId="Web-{BBC07F52-8D08-FD09-BB87-FC80E6F93511}" dt="2024-01-29T15:19:48.593" v="29" actId="20577"/>
          <ac:spMkLst>
            <pc:docMk/>
            <pc:sldMk cId="641996016" sldId="304"/>
            <ac:spMk id="3" creationId="{21FA3954-C9DD-0C8F-97E1-5FC0B07063F9}"/>
          </ac:spMkLst>
        </pc:spChg>
      </pc:sldChg>
      <pc:sldChg chg="modSp add">
        <pc:chgData name="Andrzej Biderman" userId="S::abiderman@caritas.org.pl::ec61202c-777a-4e60-b78a-62da9dafbd78" providerId="AD" clId="Web-{BBC07F52-8D08-FD09-BB87-FC80E6F93511}" dt="2024-01-29T15:19:56.296" v="31" actId="20577"/>
        <pc:sldMkLst>
          <pc:docMk/>
          <pc:sldMk cId="964296561" sldId="305"/>
        </pc:sldMkLst>
        <pc:spChg chg="mod">
          <ac:chgData name="Andrzej Biderman" userId="S::abiderman@caritas.org.pl::ec61202c-777a-4e60-b78a-62da9dafbd78" providerId="AD" clId="Web-{BBC07F52-8D08-FD09-BB87-FC80E6F93511}" dt="2024-01-29T15:19:56.296" v="31" actId="20577"/>
          <ac:spMkLst>
            <pc:docMk/>
            <pc:sldMk cId="964296561" sldId="305"/>
            <ac:spMk id="3" creationId="{21FA3954-C9DD-0C8F-97E1-5FC0B07063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D79CC-3E83-4326-81F6-E84C8B0F0FEE}" type="datetimeFigureOut">
              <a:rPr lang="pl-PL" smtClean="0"/>
              <a:t>04.03.2024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FBE5-B591-427D-9CFB-1E205425F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Mam dla was ZAGADKĘ.</a:t>
            </a:r>
          </a:p>
          <a:p>
            <a:r>
              <a:rPr lang="pl-PL"/>
              <a:t>Lubicie zagadki?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05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66391-0E3D-7A8A-E2ED-98CF61FC5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875175-BA12-1861-4786-52B4C7E7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3C6440B-7179-FED6-FF67-F82372983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Żywność </a:t>
            </a:r>
            <a:r>
              <a:rPr lang="pl-PL" sz="1800" b="1" err="1">
                <a:effectLst/>
                <a:latin typeface="Josefin Sans" pitchFamily="2" charset="-18"/>
                <a:ea typeface="Times New Roman" panose="02020603050405020304" pitchFamily="18" charset="0"/>
              </a:rPr>
              <a:t>wysokoprzetworzona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 to produkty, które zostały poddane obróbce technologicznej w zakładach przemysłu spożywczego, aby: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zwiększyć trwałość produktu końcowego,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przyspieszyć proces przygotowywania produktu końcowego,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zmniejszyć koszt produkcji oraz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podnieść atrakcyjność produktu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po to, by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zysk z ich sprzedaży był jak największy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.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D28217-E2AA-DF57-6A91-FBE5BE741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9C112-8D80-AA6D-2180-3D1C290B7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8CA199A-0709-6C27-B114-C79D7088D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617E89B-1CF7-E4E7-E43D-F8C37407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Produkty </a:t>
            </a:r>
            <a:r>
              <a:rPr lang="pl-PL" sz="1800" err="1">
                <a:effectLst/>
                <a:latin typeface="Josefin Sans" pitchFamily="2" charset="-18"/>
                <a:ea typeface="Times New Roman" panose="02020603050405020304" pitchFamily="18" charset="0"/>
              </a:rPr>
              <a:t>wysokoprzetworzone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 zawierają: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Składniki produktu 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(food </a:t>
            </a:r>
            <a:r>
              <a:rPr lang="pl-PL" sz="1800" err="1">
                <a:effectLst/>
                <a:latin typeface="Josefin Sans" pitchFamily="2" charset="-18"/>
                <a:ea typeface="Times New Roman" panose="02020603050405020304" pitchFamily="18" charset="0"/>
              </a:rPr>
              <a:t>constituents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) to naturalnie składniki spożywcze użyte do danego wyrobu. Najczęściej stanowią jego bazę, ale nie zawsze... 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Składniki spożywcze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 (food </a:t>
            </a:r>
            <a:r>
              <a:rPr lang="pl-PL" sz="1800" err="1">
                <a:effectLst/>
                <a:latin typeface="Josefin Sans" pitchFamily="2" charset="-18"/>
                <a:ea typeface="Times New Roman" panose="02020603050405020304" pitchFamily="18" charset="0"/>
              </a:rPr>
              <a:t>ingradients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) to naturalne substancje spożywcze dodane do gotowego produktu jako element uzupełniający, np. żelatyna, cukier, pektyny czy woda. Ale nadużywanie niektórych z tych składników, jak cukier czy sól, może być niebezpieczne dla zdrowia konsumentów.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Dodatki do żywności 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(food </a:t>
            </a:r>
            <a:r>
              <a:rPr lang="pl-PL" sz="1800" err="1">
                <a:effectLst/>
                <a:latin typeface="Josefin Sans" pitchFamily="2" charset="-18"/>
                <a:ea typeface="Times New Roman" panose="02020603050405020304" pitchFamily="18" charset="0"/>
              </a:rPr>
              <a:t>additives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)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 (E)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 to substancje chemiczne usprawniające proces technologiczny oraz wzbogacające walory zmysłowe (np. zapach, smak, kolor, itp.). Niektóre są neutralne dla zdrowia, np. kwas askorbinowy (czyli</a:t>
            </a:r>
            <a:r>
              <a:rPr lang="pl-PL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pl-PL" sz="1800" err="1">
                <a:effectLst/>
                <a:latin typeface="Josefin Sans" pitchFamily="2" charset="-18"/>
                <a:ea typeface="Times New Roman" panose="02020603050405020304" pitchFamily="18" charset="0"/>
              </a:rPr>
              <a:t>wit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. C) używany jako przeciwutleniacz, ale inne mogą być groźne, jak np. azotyn sodu (E250) – substancja potencjalnie rakotwórcza, a powszechnie stosowana do konserwacji mięsa.</a:t>
            </a:r>
            <a:r>
              <a:rPr lang="pl-PL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6D2772-44B2-1638-DF6A-66BF61E9D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12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Nie chcemy wchodzić w kategoryzowanie dodatków – naturalnych i syntetycznych – dodawanych do żywności.</a:t>
            </a:r>
          </a:p>
          <a:p>
            <a:r>
              <a:rPr lang="pl-PL"/>
              <a:t>To tylko rzut oka na to, czego możemy się w żywności spodziewać.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2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50FCA-D763-4507-1250-B39F6CB6D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2F2B9D7-C402-019A-93B1-DD512C11D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56735C4-F31A-CDEA-0794-3B5903747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Stosowanie różnych zabiegów technologicznych – wysoka temperatura, ciśnienie, ekstrakcja lub modyfikacja chemiczna może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obniżać wartości odżywcze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 wielu produktów spożywczych. Produkty spożywcze tego rodzaju tracą bowiem cechy świeżej żywności, która zwykle jest wykorzystywana sezonowo i w pobliżu miejsca jej wytworzenia.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pl-P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Gotowce upraszczają nam życie, ale … codziennie spożywamy syntetyczne dodatki.</a:t>
            </a:r>
            <a:r>
              <a:rPr lang="pl-PL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Nazbyt często stosowane, powodują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poważne następstwa dla zdrowia człowieka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: od zaburzeń układu pokarmowego, przez choroby układu krążeniowego, aż po alergie, bóle głowy czy zapalenia skóry.</a:t>
            </a:r>
            <a:r>
              <a:rPr lang="pl-P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Żywność</a:t>
            </a:r>
            <a:r>
              <a:rPr lang="pl-PL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pl-PL" sz="1800" err="1">
                <a:effectLst/>
                <a:latin typeface="Josefin Sans" pitchFamily="2" charset="-18"/>
                <a:ea typeface="Times New Roman" panose="02020603050405020304" pitchFamily="18" charset="0"/>
              </a:rPr>
              <a:t>wysokoprzetworzona</a:t>
            </a:r>
            <a:r>
              <a:rPr lang="pl-PL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przy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  <a:cs typeface="Josefin Sans" pitchFamily="2" charset="-18"/>
              </a:rPr>
              <a:t>ś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piesza rozw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  <a:cs typeface="Josefin Sans" pitchFamily="2" charset="-18"/>
              </a:rPr>
              <a:t>ó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j</a:t>
            </a:r>
            <a:r>
              <a:rPr lang="pl-PL" sz="18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pl-PL" sz="1800" b="1" err="1">
                <a:effectLst/>
                <a:latin typeface="Josefin Sans" pitchFamily="2" charset="-18"/>
                <a:ea typeface="Times New Roman" panose="02020603050405020304" pitchFamily="18" charset="0"/>
              </a:rPr>
              <a:t>dietozależnych</a:t>
            </a:r>
            <a:r>
              <a:rPr lang="pl-PL" sz="18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chor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  <a:cs typeface="Josefin Sans" pitchFamily="2" charset="-18"/>
              </a:rPr>
              <a:t>ó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b cywilizacyjnych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, jak: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otyłość,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cukrzyca,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choroby serca i obwodowego układu naczyniowego,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nadciśnienie, 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nowotwory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Podsumowując jednym zdaniem: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Dla nich wielka kasa; Dla nas cukrzyca…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Złe nawyki żywieniowe obserwujemy już u dzieci.</a:t>
            </a:r>
            <a:endParaRPr lang="pl-P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753390-D055-21E8-BFA8-2ADA9CBA4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60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B2889-3E9C-2D9F-41C3-9B55DC397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EF6BB3-49BD-2CEE-B57C-812848825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5AA71F4-93A5-2F32-A879-8D87D3EE1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Obróbka technologiczna zwiększa ślad węglowy danego produktu zarówno wskutek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nakładu związanego z wdrożeniem danej technologii 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jak i w związku z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pakowaniem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,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przechowywaniem 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oraz </a:t>
            </a:r>
            <a:r>
              <a:rPr lang="pl-PL" sz="1800" b="1">
                <a:effectLst/>
                <a:latin typeface="Josefin Sans" pitchFamily="2" charset="-18"/>
                <a:ea typeface="Times New Roman" panose="02020603050405020304" pitchFamily="18" charset="0"/>
              </a:rPr>
              <a:t>transportem </a:t>
            </a:r>
            <a:r>
              <a:rPr lang="pl-PL" sz="1800">
                <a:effectLst/>
                <a:latin typeface="Josefin Sans" pitchFamily="2" charset="-18"/>
                <a:ea typeface="Times New Roman" panose="02020603050405020304" pitchFamily="18" charset="0"/>
              </a:rPr>
              <a:t>gotowych produktów.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F1F7C3-2E34-1762-CEAA-996116EF4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5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cez.pzh.gov.pl/author/admin_mk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7309532C-4099-10D2-2B15-F058416DFFE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6736539" y="4342114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-721805" y="-1028700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509208" y="6962001"/>
            <a:ext cx="4798666" cy="532216"/>
          </a:xfrm>
          <a:custGeom>
            <a:avLst/>
            <a:gdLst/>
            <a:ahLst/>
            <a:cxnLst/>
            <a:rect l="l" t="t" r="r" b="b"/>
            <a:pathLst>
              <a:path w="4798666" h="532216">
                <a:moveTo>
                  <a:pt x="0" y="0"/>
                </a:moveTo>
                <a:lnTo>
                  <a:pt x="4798667" y="0"/>
                </a:lnTo>
                <a:lnTo>
                  <a:pt x="4798667" y="532215"/>
                </a:lnTo>
                <a:lnTo>
                  <a:pt x="0" y="532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1F55A87B-FCE5-FECB-429B-5064EC0C963E}"/>
              </a:ext>
            </a:extLst>
          </p:cNvPr>
          <p:cNvGrpSpPr/>
          <p:nvPr/>
        </p:nvGrpSpPr>
        <p:grpSpPr>
          <a:xfrm>
            <a:off x="3285151" y="3254120"/>
            <a:ext cx="4246274" cy="4365393"/>
            <a:chOff x="0" y="0"/>
            <a:chExt cx="812800" cy="81280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E52A4CB-7612-F2F1-7ABB-B686110828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AC27"/>
            </a:solidFill>
          </p:spPr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37EB059-B593-EC1A-BCD2-138F376E5AF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310140" y="2705733"/>
            <a:ext cx="9028928" cy="4221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800"/>
              </a:lnSpc>
            </a:pPr>
            <a:r>
              <a:rPr lang="pl-PL" sz="11500" dirty="0">
                <a:solidFill>
                  <a:srgbClr val="FFFFFF"/>
                </a:solidFill>
                <a:latin typeface="Poppins Bold"/>
                <a:cs typeface="Poppins Bold"/>
              </a:rPr>
              <a:t>    CZEMU</a:t>
            </a:r>
          </a:p>
          <a:p>
            <a:pPr algn="r">
              <a:lnSpc>
                <a:spcPts val="10800"/>
              </a:lnSpc>
            </a:pPr>
            <a:r>
              <a:rPr lang="pl-PL" sz="11500" dirty="0">
                <a:solidFill>
                  <a:srgbClr val="FFFFFF"/>
                </a:solidFill>
                <a:latin typeface="Poppins Bold"/>
                <a:cs typeface="Poppins Bold"/>
              </a:rPr>
              <a:t>PŁACISZ</a:t>
            </a:r>
          </a:p>
          <a:p>
            <a:pPr algn="r">
              <a:lnSpc>
                <a:spcPts val="10800"/>
              </a:lnSpc>
            </a:pPr>
            <a:r>
              <a:rPr lang="pl-PL" sz="11500" dirty="0">
                <a:solidFill>
                  <a:srgbClr val="FFFFFF"/>
                </a:solidFill>
                <a:latin typeface="Poppins Bold"/>
                <a:cs typeface="Poppins Bold"/>
              </a:rPr>
              <a:t>ZA KUPY?</a:t>
            </a:r>
            <a:endParaRPr lang="en-US" sz="11500" dirty="0">
              <a:solidFill>
                <a:srgbClr val="FFFFFF"/>
              </a:solidFill>
              <a:latin typeface="Poppins Bold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9681AC53-97D3-C7A6-7D54-8B286812B072}"/>
              </a:ext>
            </a:extLst>
          </p:cNvPr>
          <p:cNvGrpSpPr/>
          <p:nvPr/>
        </p:nvGrpSpPr>
        <p:grpSpPr>
          <a:xfrm>
            <a:off x="0" y="9153078"/>
            <a:ext cx="20960039" cy="1267272"/>
            <a:chOff x="0" y="9153078"/>
            <a:chExt cx="20960039" cy="1267272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9671582C-4B5E-B372-4190-53B41A7C7B10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53D2F6B0-DD1F-474E-0944-B4519486B268}"/>
                  </a:ext>
                </a:extLst>
              </p:cNvPr>
              <p:cNvGrpSpPr/>
              <p:nvPr/>
            </p:nvGrpSpPr>
            <p:grpSpPr>
              <a:xfrm>
                <a:off x="0" y="9203829"/>
                <a:ext cx="18498879" cy="1216521"/>
                <a:chOff x="0" y="-38100"/>
                <a:chExt cx="4872133" cy="850900"/>
              </a:xfrm>
            </p:grpSpPr>
            <p:sp>
              <p:nvSpPr>
                <p:cNvPr id="13" name="Freeform 3">
                  <a:extLst>
                    <a:ext uri="{FF2B5EF4-FFF2-40B4-BE49-F238E27FC236}">
                      <a16:creationId xmlns:a16="http://schemas.microsoft.com/office/drawing/2014/main" id="{703B67E9-2404-D0D7-2DEB-90BC0A479A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1659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133" h="812800">
                      <a:moveTo>
                        <a:pt x="0" y="0"/>
                      </a:moveTo>
                      <a:lnTo>
                        <a:pt x="4872133" y="0"/>
                      </a:lnTo>
                      <a:lnTo>
                        <a:pt x="4872133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404A6C"/>
                </a:solidFill>
              </p:spPr>
            </p:sp>
            <p:sp>
              <p:nvSpPr>
                <p:cNvPr id="18" name="TextBox 4">
                  <a:extLst>
                    <a:ext uri="{FF2B5EF4-FFF2-40B4-BE49-F238E27FC236}">
                      <a16:creationId xmlns:a16="http://schemas.microsoft.com/office/drawing/2014/main" id="{54D67EEC-4DF5-FDB7-10C7-96B9E51FB3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872133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id="{11CF3CC6-4C4D-BE32-02F6-C73E928C243D}"/>
                  </a:ext>
                </a:extLst>
              </p:cNvPr>
              <p:cNvGrpSpPr/>
              <p:nvPr/>
            </p:nvGrpSpPr>
            <p:grpSpPr>
              <a:xfrm>
                <a:off x="10006657" y="9153078"/>
                <a:ext cx="10953382" cy="1211134"/>
                <a:chOff x="143338" y="-192882"/>
                <a:chExt cx="14604510" cy="1614845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C1F8BB43-F8FF-9BEC-188D-8A1D9E2ED377}"/>
                    </a:ext>
                  </a:extLst>
                </p:cNvPr>
                <p:cNvSpPr/>
                <p:nvPr/>
              </p:nvSpPr>
              <p:spPr>
                <a:xfrm>
                  <a:off x="143338" y="50363"/>
                  <a:ext cx="10658448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8448" h="1371600">
                      <a:moveTo>
                        <a:pt x="0" y="0"/>
                      </a:moveTo>
                      <a:lnTo>
                        <a:pt x="10658448" y="0"/>
                      </a:lnTo>
                      <a:lnTo>
                        <a:pt x="10658448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128776" t="-900000"/>
                  </a:stretch>
                </a:blipFill>
              </p:spPr>
            </p:sp>
            <p:sp>
              <p:nvSpPr>
                <p:cNvPr id="12" name="TextBox 9">
                  <a:extLst>
                    <a:ext uri="{FF2B5EF4-FFF2-40B4-BE49-F238E27FC236}">
                      <a16:creationId xmlns:a16="http://schemas.microsoft.com/office/drawing/2014/main" id="{59D19B7B-A4A6-8E7A-D7EA-0207ED1E43CC}"/>
                    </a:ext>
                  </a:extLst>
                </p:cNvPr>
                <p:cNvSpPr txBox="1"/>
                <p:nvPr/>
              </p:nvSpPr>
              <p:spPr>
                <a:xfrm>
                  <a:off x="10633048" y="-192882"/>
                  <a:ext cx="4114800" cy="14974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</p:grp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F2C046E1-2511-F6EF-6538-246A2B0A245A}"/>
                </a:ext>
              </a:extLst>
            </p:cNvPr>
            <p:cNvSpPr/>
            <p:nvPr/>
          </p:nvSpPr>
          <p:spPr>
            <a:xfrm>
              <a:off x="5319671" y="9366628"/>
              <a:ext cx="3069178" cy="920372"/>
            </a:xfrm>
            <a:custGeom>
              <a:avLst/>
              <a:gdLst/>
              <a:ahLst/>
              <a:cxnLst/>
              <a:rect l="l" t="t" r="r" b="b"/>
              <a:pathLst>
                <a:path w="3069178" h="920372">
                  <a:moveTo>
                    <a:pt x="0" y="0"/>
                  </a:moveTo>
                  <a:lnTo>
                    <a:pt x="3069178" y="0"/>
                  </a:lnTo>
                  <a:lnTo>
                    <a:pt x="3069178" y="920372"/>
                  </a:lnTo>
                  <a:lnTo>
                    <a:pt x="0" y="920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32265" b="-19325"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46A2BE02-7F7F-FF55-CC6C-CD3D7AA9FB84}"/>
                </a:ext>
              </a:extLst>
            </p:cNvPr>
            <p:cNvSpPr/>
            <p:nvPr/>
          </p:nvSpPr>
          <p:spPr>
            <a:xfrm>
              <a:off x="8701924" y="9366628"/>
              <a:ext cx="532928" cy="750603"/>
            </a:xfrm>
            <a:custGeom>
              <a:avLst/>
              <a:gdLst/>
              <a:ahLst/>
              <a:cxnLst/>
              <a:rect l="l" t="t" r="r" b="b"/>
              <a:pathLst>
                <a:path w="532928" h="750603">
                  <a:moveTo>
                    <a:pt x="0" y="0"/>
                  </a:moveTo>
                  <a:lnTo>
                    <a:pt x="532928" y="0"/>
                  </a:lnTo>
                  <a:lnTo>
                    <a:pt x="532928" y="750603"/>
                  </a:lnTo>
                  <a:lnTo>
                    <a:pt x="0" y="75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DBFB67A9-3953-C084-9EF3-F541456155DF}"/>
                </a:ext>
              </a:extLst>
            </p:cNvPr>
            <p:cNvSpPr txBox="1"/>
            <p:nvPr/>
          </p:nvSpPr>
          <p:spPr>
            <a:xfrm>
              <a:off x="480554" y="9470517"/>
              <a:ext cx="4725271" cy="68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0"/>
                </a:lnSpc>
              </a:pP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Projekt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„Caritas Laudato Si':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Aktywna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wspólnot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zakresie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przeciwdziałania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nadkonsumpcji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dążeniu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do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obiegu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zamkniętym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” 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realizowany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przez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współfinansowany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jest ze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środków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NFOŚiGW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 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ramach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programu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priorytetowego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nr 7.2.1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Część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1)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lata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2021-2025.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Niniejszy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materiał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został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opublikowany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dzięki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dofinansowaniu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Narodowego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Funduszu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Ochrony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Środowiska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Wodnej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. Za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jego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treść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odpowiada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wyłącznie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Polska. </a:t>
              </a:r>
            </a:p>
            <a:p>
              <a:pPr algn="just">
                <a:lnSpc>
                  <a:spcPts val="960"/>
                </a:lnSpc>
              </a:pPr>
              <a:endParaRPr lang="en-US" sz="685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4D26D-2B54-C5FD-42F8-C47414B1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C7D78E-0E92-B881-D48E-EBB97AB5D5D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BA4A79-D64C-05D7-6DE7-2A80D7E36622}"/>
              </a:ext>
            </a:extLst>
          </p:cNvPr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66F8FB99-2D26-E4C3-9D4B-80D6437C26E7}"/>
              </a:ext>
            </a:extLst>
          </p:cNvPr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FF14DEF4-1A35-CE1C-76D7-54810B0CF5CB}"/>
              </a:ext>
            </a:extLst>
          </p:cNvPr>
          <p:cNvSpPr txBox="1"/>
          <p:nvPr/>
        </p:nvSpPr>
        <p:spPr>
          <a:xfrm>
            <a:off x="2401403" y="778499"/>
            <a:ext cx="15302786" cy="1356639"/>
          </a:xfrm>
          <a:prstGeom prst="round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8000">
                <a:solidFill>
                  <a:schemeClr val="bg1"/>
                </a:solidFill>
                <a:latin typeface="Poppins Bold"/>
              </a:rPr>
              <a:t>OBRÓBKA TECHNOLOGICZNA</a:t>
            </a:r>
            <a:endParaRPr lang="en-US" sz="6600">
              <a:solidFill>
                <a:schemeClr val="bg1"/>
              </a:solidFill>
              <a:latin typeface="Josefin Sans Bold" pitchFamily="2" charset="-18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CD39CFA-FB00-E6FA-E9C6-1C55CC3AF183}"/>
              </a:ext>
            </a:extLst>
          </p:cNvPr>
          <p:cNvGrpSpPr/>
          <p:nvPr/>
        </p:nvGrpSpPr>
        <p:grpSpPr>
          <a:xfrm>
            <a:off x="816176" y="5361631"/>
            <a:ext cx="4830829" cy="4686092"/>
            <a:chOff x="0" y="0"/>
            <a:chExt cx="812800" cy="812800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A10E5839-E479-A776-6EA7-FC1A649EDC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AC2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160AC598-34FB-EFA7-2AC5-8383CF07FE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96D27C-AB29-163F-A455-54D2F686E021}"/>
              </a:ext>
            </a:extLst>
          </p:cNvPr>
          <p:cNvSpPr txBox="1"/>
          <p:nvPr/>
        </p:nvSpPr>
        <p:spPr>
          <a:xfrm>
            <a:off x="1003276" y="6581305"/>
            <a:ext cx="46684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500" b="1">
                <a:solidFill>
                  <a:srgbClr val="404A6C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ZYSK</a:t>
            </a:r>
            <a:endParaRPr lang="pl-PL" sz="2400"/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E300E76A-4E1B-B32C-7973-B1ABF2069026}"/>
              </a:ext>
            </a:extLst>
          </p:cNvPr>
          <p:cNvSpPr/>
          <p:nvPr/>
        </p:nvSpPr>
        <p:spPr>
          <a:xfrm rot="19975156">
            <a:off x="1742052" y="1811880"/>
            <a:ext cx="3771179" cy="4295964"/>
          </a:xfrm>
          <a:custGeom>
            <a:avLst/>
            <a:gdLst/>
            <a:ahLst/>
            <a:cxnLst/>
            <a:rect l="l" t="t" r="r" b="b"/>
            <a:pathLst>
              <a:path w="3485049" h="3402279">
                <a:moveTo>
                  <a:pt x="0" y="0"/>
                </a:moveTo>
                <a:lnTo>
                  <a:pt x="3485049" y="0"/>
                </a:lnTo>
                <a:lnTo>
                  <a:pt x="3485049" y="3402279"/>
                </a:lnTo>
                <a:lnTo>
                  <a:pt x="0" y="3402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83778A56-D9CC-B179-9FB5-D55F7014F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61" y="1298966"/>
            <a:ext cx="7876480" cy="5908192"/>
          </a:xfrm>
          <a:prstGeom prst="rect">
            <a:avLst/>
          </a:prstGeom>
        </p:spPr>
      </p:pic>
      <p:grpSp>
        <p:nvGrpSpPr>
          <p:cNvPr id="45" name="Grupa 44">
            <a:extLst>
              <a:ext uri="{FF2B5EF4-FFF2-40B4-BE49-F238E27FC236}">
                <a16:creationId xmlns:a16="http://schemas.microsoft.com/office/drawing/2014/main" id="{9F7D25C0-6A82-9037-A869-1294B127CE06}"/>
              </a:ext>
            </a:extLst>
          </p:cNvPr>
          <p:cNvGrpSpPr/>
          <p:nvPr/>
        </p:nvGrpSpPr>
        <p:grpSpPr>
          <a:xfrm>
            <a:off x="6904988" y="4974956"/>
            <a:ext cx="10197296" cy="3979176"/>
            <a:chOff x="4556673" y="1762297"/>
            <a:chExt cx="10197296" cy="3979176"/>
          </a:xfrm>
        </p:grpSpPr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D9AC44D0-461B-3CA0-76B0-B2B3BE96EE98}"/>
                </a:ext>
              </a:extLst>
            </p:cNvPr>
            <p:cNvGrpSpPr/>
            <p:nvPr/>
          </p:nvGrpSpPr>
          <p:grpSpPr>
            <a:xfrm>
              <a:off x="4577849" y="1762297"/>
              <a:ext cx="10176119" cy="1097590"/>
              <a:chOff x="0" y="-38100"/>
              <a:chExt cx="2536695" cy="289077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281EEE16-AA74-B65E-AFAC-76304661DA64}"/>
                  </a:ext>
                </a:extLst>
              </p:cNvPr>
              <p:cNvSpPr/>
              <p:nvPr/>
            </p:nvSpPr>
            <p:spPr>
              <a:xfrm>
                <a:off x="0" y="0"/>
                <a:ext cx="2536695" cy="250977"/>
              </a:xfrm>
              <a:custGeom>
                <a:avLst/>
                <a:gdLst/>
                <a:ahLst/>
                <a:cxnLst/>
                <a:rect l="l" t="t" r="r" b="b"/>
                <a:pathLst>
                  <a:path w="2536695" h="250977">
                    <a:moveTo>
                      <a:pt x="0" y="0"/>
                    </a:moveTo>
                    <a:lnTo>
                      <a:pt x="2536695" y="0"/>
                    </a:lnTo>
                    <a:lnTo>
                      <a:pt x="2536695" y="250977"/>
                    </a:lnTo>
                    <a:lnTo>
                      <a:pt x="0" y="2509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91410A4F-9490-B772-D8A2-2775DDA2EB4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6695" cy="289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A6C95FBD-D282-58C4-E3E1-9996229644F8}"/>
                </a:ext>
              </a:extLst>
            </p:cNvPr>
            <p:cNvGrpSpPr/>
            <p:nvPr/>
          </p:nvGrpSpPr>
          <p:grpSpPr>
            <a:xfrm>
              <a:off x="4577850" y="2783917"/>
              <a:ext cx="10176118" cy="1037843"/>
              <a:chOff x="0" y="-38100"/>
              <a:chExt cx="2536695" cy="273341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EFC2C81F-469B-18F1-06A5-7BA92686A752}"/>
                  </a:ext>
                </a:extLst>
              </p:cNvPr>
              <p:cNvSpPr/>
              <p:nvPr/>
            </p:nvSpPr>
            <p:spPr>
              <a:xfrm>
                <a:off x="0" y="0"/>
                <a:ext cx="2536695" cy="235241"/>
              </a:xfrm>
              <a:custGeom>
                <a:avLst/>
                <a:gdLst/>
                <a:ahLst/>
                <a:cxnLst/>
                <a:rect l="l" t="t" r="r" b="b"/>
                <a:pathLst>
                  <a:path w="2536695" h="235241">
                    <a:moveTo>
                      <a:pt x="0" y="0"/>
                    </a:moveTo>
                    <a:lnTo>
                      <a:pt x="2536695" y="0"/>
                    </a:lnTo>
                    <a:lnTo>
                      <a:pt x="2536695" y="235241"/>
                    </a:lnTo>
                    <a:lnTo>
                      <a:pt x="0" y="2352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CF3CFF88-4195-B44F-CA17-6A47D2244F0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6695" cy="2733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12DF8C1E-1B08-34D9-9C09-9A681CA66282}"/>
                </a:ext>
              </a:extLst>
            </p:cNvPr>
            <p:cNvSpPr txBox="1"/>
            <p:nvPr/>
          </p:nvSpPr>
          <p:spPr>
            <a:xfrm>
              <a:off x="5548918" y="2134982"/>
              <a:ext cx="6597774" cy="585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275"/>
                </a:lnSpc>
              </a:pPr>
              <a:r>
                <a:rPr lang="pl-PL" sz="4800">
                  <a:solidFill>
                    <a:srgbClr val="404A6C"/>
                  </a:solidFill>
                  <a:effectLst/>
                  <a:latin typeface="Poppins" panose="00000500000000000000" pitchFamily="2" charset="-18"/>
                  <a:ea typeface="Times New Roman" panose="02020603050405020304" pitchFamily="18" charset="0"/>
                  <a:cs typeface="Poppins" panose="00000500000000000000" pitchFamily="2" charset="-18"/>
                </a:rPr>
                <a:t>ZWIĘKSZA TRWAŁOŚĆ </a:t>
              </a:r>
              <a:endParaRPr lang="en-US" sz="4647">
                <a:solidFill>
                  <a:srgbClr val="404A6C"/>
                </a:solidFill>
                <a:latin typeface="Poppins Bold"/>
              </a:endParaRP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A25773B6-5954-F294-1D70-2CF0EFF7BFD4}"/>
                </a:ext>
              </a:extLst>
            </p:cNvPr>
            <p:cNvSpPr txBox="1"/>
            <p:nvPr/>
          </p:nvSpPr>
          <p:spPr>
            <a:xfrm>
              <a:off x="5556665" y="3144390"/>
              <a:ext cx="8641249" cy="576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183"/>
                </a:lnSpc>
              </a:pPr>
              <a:r>
                <a:rPr lang="pl-PL" sz="4800">
                  <a:solidFill>
                    <a:srgbClr val="404A6C"/>
                  </a:solidFill>
                  <a:effectLst/>
                  <a:latin typeface="Poppins" panose="00000500000000000000" pitchFamily="2" charset="-18"/>
                  <a:ea typeface="Times New Roman" panose="02020603050405020304" pitchFamily="18" charset="0"/>
                  <a:cs typeface="Poppins" panose="00000500000000000000" pitchFamily="2" charset="-18"/>
                </a:rPr>
                <a:t>SKRACA PRZYGOTOWYWANIE </a:t>
              </a:r>
              <a:endParaRPr lang="en-US" sz="4547">
                <a:solidFill>
                  <a:srgbClr val="404A6C"/>
                </a:solidFill>
                <a:latin typeface="Poppins Bold"/>
              </a:endParaRPr>
            </a:p>
          </p:txBody>
        </p: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AE9A37C2-1D2C-C3C8-DB6E-1C19FDDCBA0B}"/>
                </a:ext>
              </a:extLst>
            </p:cNvPr>
            <p:cNvGrpSpPr/>
            <p:nvPr/>
          </p:nvGrpSpPr>
          <p:grpSpPr>
            <a:xfrm>
              <a:off x="4577851" y="3743774"/>
              <a:ext cx="10176118" cy="1037843"/>
              <a:chOff x="0" y="-38100"/>
              <a:chExt cx="2536695" cy="273341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93453CDC-184E-39C1-9D65-91E017D57D03}"/>
                  </a:ext>
                </a:extLst>
              </p:cNvPr>
              <p:cNvSpPr/>
              <p:nvPr/>
            </p:nvSpPr>
            <p:spPr>
              <a:xfrm>
                <a:off x="0" y="0"/>
                <a:ext cx="2536695" cy="235241"/>
              </a:xfrm>
              <a:custGeom>
                <a:avLst/>
                <a:gdLst/>
                <a:ahLst/>
                <a:cxnLst/>
                <a:rect l="l" t="t" r="r" b="b"/>
                <a:pathLst>
                  <a:path w="2536695" h="235241">
                    <a:moveTo>
                      <a:pt x="0" y="0"/>
                    </a:moveTo>
                    <a:lnTo>
                      <a:pt x="2536695" y="0"/>
                    </a:lnTo>
                    <a:lnTo>
                      <a:pt x="2536695" y="235241"/>
                    </a:lnTo>
                    <a:lnTo>
                      <a:pt x="0" y="2352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TextBox 24">
                <a:extLst>
                  <a:ext uri="{FF2B5EF4-FFF2-40B4-BE49-F238E27FC236}">
                    <a16:creationId xmlns:a16="http://schemas.microsoft.com/office/drawing/2014/main" id="{EE427625-9FC8-76F4-869C-1E9EA1A6A29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6695" cy="2733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E0BFDACD-EBE7-D379-0E82-5538113F5A90}"/>
                </a:ext>
              </a:extLst>
            </p:cNvPr>
            <p:cNvSpPr txBox="1"/>
            <p:nvPr/>
          </p:nvSpPr>
          <p:spPr>
            <a:xfrm>
              <a:off x="5556664" y="3994499"/>
              <a:ext cx="539142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/>
              <a:r>
                <a:rPr lang="pl-PL" sz="4800">
                  <a:solidFill>
                    <a:srgbClr val="404A6C"/>
                  </a:solidFill>
                  <a:effectLst/>
                  <a:latin typeface="Poppins" panose="00000500000000000000" pitchFamily="2" charset="-18"/>
                  <a:ea typeface="Times New Roman" panose="02020603050405020304" pitchFamily="18" charset="0"/>
                  <a:cs typeface="Poppins" panose="00000500000000000000" pitchFamily="2" charset="-18"/>
                </a:rPr>
                <a:t>ZMNIEJSZA KOSZT </a:t>
              </a:r>
            </a:p>
          </p:txBody>
        </p:sp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id="{30B0EB28-CBBD-8A72-D49C-D474FBE0A355}"/>
                </a:ext>
              </a:extLst>
            </p:cNvPr>
            <p:cNvGrpSpPr/>
            <p:nvPr/>
          </p:nvGrpSpPr>
          <p:grpSpPr>
            <a:xfrm>
              <a:off x="4556673" y="4703630"/>
              <a:ext cx="10197295" cy="1037843"/>
              <a:chOff x="0" y="-38100"/>
              <a:chExt cx="2536695" cy="273341"/>
            </a:xfrm>
          </p:grpSpPr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id="{4E663B96-7082-C924-2AA4-2AE088836D6A}"/>
                  </a:ext>
                </a:extLst>
              </p:cNvPr>
              <p:cNvSpPr/>
              <p:nvPr/>
            </p:nvSpPr>
            <p:spPr>
              <a:xfrm>
                <a:off x="0" y="0"/>
                <a:ext cx="2536695" cy="235241"/>
              </a:xfrm>
              <a:custGeom>
                <a:avLst/>
                <a:gdLst/>
                <a:ahLst/>
                <a:cxnLst/>
                <a:rect l="l" t="t" r="r" b="b"/>
                <a:pathLst>
                  <a:path w="2536695" h="235241">
                    <a:moveTo>
                      <a:pt x="0" y="0"/>
                    </a:moveTo>
                    <a:lnTo>
                      <a:pt x="2536695" y="0"/>
                    </a:lnTo>
                    <a:lnTo>
                      <a:pt x="2536695" y="235241"/>
                    </a:lnTo>
                    <a:lnTo>
                      <a:pt x="0" y="2352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TextBox 28">
                <a:extLst>
                  <a:ext uri="{FF2B5EF4-FFF2-40B4-BE49-F238E27FC236}">
                    <a16:creationId xmlns:a16="http://schemas.microsoft.com/office/drawing/2014/main" id="{E40983E0-3FA5-2FAA-E83B-3E062D1828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6695" cy="2733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8B9E23F0-558A-5FFB-DD81-C2454528BD2E}"/>
                </a:ext>
              </a:extLst>
            </p:cNvPr>
            <p:cNvSpPr txBox="1"/>
            <p:nvPr/>
          </p:nvSpPr>
          <p:spPr>
            <a:xfrm>
              <a:off x="5548919" y="5104081"/>
              <a:ext cx="7969374" cy="576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183"/>
                </a:lnSpc>
              </a:pPr>
              <a:r>
                <a:rPr lang="pl-PL" sz="4800">
                  <a:solidFill>
                    <a:srgbClr val="404A6C"/>
                  </a:solidFill>
                  <a:effectLst/>
                  <a:latin typeface="Poppins" panose="00000500000000000000" pitchFamily="2" charset="-18"/>
                  <a:ea typeface="Times New Roman" panose="02020603050405020304" pitchFamily="18" charset="0"/>
                  <a:cs typeface="Poppins" panose="00000500000000000000" pitchFamily="2" charset="-18"/>
                </a:rPr>
                <a:t>PODNOSI ATRAKCYJNOŚĆ</a:t>
              </a: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6FC5BC4F-46B8-3FDF-96B5-5AC953436C55}"/>
                </a:ext>
              </a:extLst>
            </p:cNvPr>
            <p:cNvSpPr/>
            <p:nvPr/>
          </p:nvSpPr>
          <p:spPr>
            <a:xfrm>
              <a:off x="4911882" y="2038980"/>
              <a:ext cx="457682" cy="705943"/>
            </a:xfrm>
            <a:custGeom>
              <a:avLst/>
              <a:gdLst/>
              <a:ahLst/>
              <a:cxnLst/>
              <a:rect l="l" t="t" r="r" b="b"/>
              <a:pathLst>
                <a:path w="457682" h="705943">
                  <a:moveTo>
                    <a:pt x="0" y="0"/>
                  </a:moveTo>
                  <a:lnTo>
                    <a:pt x="457682" y="0"/>
                  </a:lnTo>
                  <a:lnTo>
                    <a:pt x="457682" y="705943"/>
                  </a:lnTo>
                  <a:lnTo>
                    <a:pt x="0" y="70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05866" t="-5099"/>
              </a:stretch>
            </a:blipFill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06876181-E556-C1F8-259B-BBDAFAC5004F}"/>
                </a:ext>
              </a:extLst>
            </p:cNvPr>
            <p:cNvSpPr/>
            <p:nvPr/>
          </p:nvSpPr>
          <p:spPr>
            <a:xfrm>
              <a:off x="4911882" y="3006189"/>
              <a:ext cx="457682" cy="705943"/>
            </a:xfrm>
            <a:custGeom>
              <a:avLst/>
              <a:gdLst/>
              <a:ahLst/>
              <a:cxnLst/>
              <a:rect l="l" t="t" r="r" b="b"/>
              <a:pathLst>
                <a:path w="457682" h="705943">
                  <a:moveTo>
                    <a:pt x="0" y="0"/>
                  </a:moveTo>
                  <a:lnTo>
                    <a:pt x="457682" y="0"/>
                  </a:lnTo>
                  <a:lnTo>
                    <a:pt x="457682" y="705943"/>
                  </a:lnTo>
                  <a:lnTo>
                    <a:pt x="0" y="70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05866" t="-5099"/>
              </a:stretch>
            </a:blipFill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E6A5399-A0C2-FAC2-6B69-9FFACED0AC84}"/>
                </a:ext>
              </a:extLst>
            </p:cNvPr>
            <p:cNvSpPr/>
            <p:nvPr/>
          </p:nvSpPr>
          <p:spPr>
            <a:xfrm>
              <a:off x="4911882" y="3973398"/>
              <a:ext cx="457682" cy="705943"/>
            </a:xfrm>
            <a:custGeom>
              <a:avLst/>
              <a:gdLst/>
              <a:ahLst/>
              <a:cxnLst/>
              <a:rect l="l" t="t" r="r" b="b"/>
              <a:pathLst>
                <a:path w="457682" h="705943">
                  <a:moveTo>
                    <a:pt x="0" y="0"/>
                  </a:moveTo>
                  <a:lnTo>
                    <a:pt x="457682" y="0"/>
                  </a:lnTo>
                  <a:lnTo>
                    <a:pt x="457682" y="705943"/>
                  </a:lnTo>
                  <a:lnTo>
                    <a:pt x="0" y="70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05866" t="-5099"/>
              </a:stretch>
            </a:blipFill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E85A487F-86CA-4642-8583-CF491FBF73C5}"/>
                </a:ext>
              </a:extLst>
            </p:cNvPr>
            <p:cNvSpPr/>
            <p:nvPr/>
          </p:nvSpPr>
          <p:spPr>
            <a:xfrm>
              <a:off x="4911882" y="4940607"/>
              <a:ext cx="457682" cy="705943"/>
            </a:xfrm>
            <a:custGeom>
              <a:avLst/>
              <a:gdLst/>
              <a:ahLst/>
              <a:cxnLst/>
              <a:rect l="l" t="t" r="r" b="b"/>
              <a:pathLst>
                <a:path w="457682" h="705943">
                  <a:moveTo>
                    <a:pt x="0" y="0"/>
                  </a:moveTo>
                  <a:lnTo>
                    <a:pt x="457682" y="0"/>
                  </a:lnTo>
                  <a:lnTo>
                    <a:pt x="457682" y="705943"/>
                  </a:lnTo>
                  <a:lnTo>
                    <a:pt x="0" y="70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05866" t="-5099"/>
              </a:stretch>
            </a:blipFill>
          </p:spPr>
        </p:sp>
      </p:grpSp>
      <p:sp>
        <p:nvSpPr>
          <p:cNvPr id="48" name="Freeform 13">
            <a:extLst>
              <a:ext uri="{FF2B5EF4-FFF2-40B4-BE49-F238E27FC236}">
                <a16:creationId xmlns:a16="http://schemas.microsoft.com/office/drawing/2014/main" id="{D2A14751-29A0-1CE9-872F-1C3605617589}"/>
              </a:ext>
            </a:extLst>
          </p:cNvPr>
          <p:cNvSpPr/>
          <p:nvPr/>
        </p:nvSpPr>
        <p:spPr>
          <a:xfrm rot="16200000">
            <a:off x="2574108" y="8078992"/>
            <a:ext cx="1314964" cy="1525501"/>
          </a:xfrm>
          <a:custGeom>
            <a:avLst/>
            <a:gdLst/>
            <a:ahLst/>
            <a:cxnLst/>
            <a:rect l="l" t="t" r="r" b="b"/>
            <a:pathLst>
              <a:path w="365000" h="562987">
                <a:moveTo>
                  <a:pt x="0" y="0"/>
                </a:moveTo>
                <a:lnTo>
                  <a:pt x="364999" y="0"/>
                </a:lnTo>
                <a:lnTo>
                  <a:pt x="364999" y="562986"/>
                </a:lnTo>
                <a:lnTo>
                  <a:pt x="0" y="562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205866" t="-5099"/>
            </a:stretch>
          </a:blipFill>
        </p:spPr>
      </p:sp>
    </p:spTree>
    <p:extLst>
      <p:ext uri="{BB962C8B-B14F-4D97-AF65-F5344CB8AC3E}">
        <p14:creationId xmlns:p14="http://schemas.microsoft.com/office/powerpoint/2010/main" val="148370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9815-AF00-20C3-0944-245C306B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D2382E87-6E69-3FE9-0502-9A68B55A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0"/>
          <a:stretch/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C0352BDE-2130-0370-1FC6-32779FA09278}"/>
              </a:ext>
            </a:extLst>
          </p:cNvPr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B82B95E-6E35-0006-7B39-8588BF0AA2C4}"/>
              </a:ext>
            </a:extLst>
          </p:cNvPr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FB5139CD-2982-5440-26F6-8FA47C32A08E}"/>
              </a:ext>
            </a:extLst>
          </p:cNvPr>
          <p:cNvGrpSpPr/>
          <p:nvPr/>
        </p:nvGrpSpPr>
        <p:grpSpPr>
          <a:xfrm>
            <a:off x="935278" y="5618236"/>
            <a:ext cx="9502965" cy="3019320"/>
            <a:chOff x="935278" y="5618236"/>
            <a:chExt cx="9502965" cy="3019320"/>
          </a:xfrm>
        </p:grpSpPr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446C0E72-0526-7A9B-FAE4-3C331D030B35}"/>
                </a:ext>
              </a:extLst>
            </p:cNvPr>
            <p:cNvGrpSpPr/>
            <p:nvPr/>
          </p:nvGrpSpPr>
          <p:grpSpPr>
            <a:xfrm>
              <a:off x="935278" y="5618236"/>
              <a:ext cx="9502965" cy="1097590"/>
              <a:chOff x="0" y="-38100"/>
              <a:chExt cx="2536695" cy="289077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72B343A-0572-9D58-CD4C-72C75A9C52A0}"/>
                  </a:ext>
                </a:extLst>
              </p:cNvPr>
              <p:cNvSpPr/>
              <p:nvPr/>
            </p:nvSpPr>
            <p:spPr>
              <a:xfrm>
                <a:off x="0" y="0"/>
                <a:ext cx="2536695" cy="250977"/>
              </a:xfrm>
              <a:custGeom>
                <a:avLst/>
                <a:gdLst/>
                <a:ahLst/>
                <a:cxnLst/>
                <a:rect l="l" t="t" r="r" b="b"/>
                <a:pathLst>
                  <a:path w="2536695" h="250977">
                    <a:moveTo>
                      <a:pt x="0" y="0"/>
                    </a:moveTo>
                    <a:lnTo>
                      <a:pt x="2536695" y="0"/>
                    </a:lnTo>
                    <a:lnTo>
                      <a:pt x="2536695" y="250977"/>
                    </a:lnTo>
                    <a:lnTo>
                      <a:pt x="0" y="2509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74D5C976-C27A-9CF6-920C-EAA3866062E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6695" cy="289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823"/>
                  </a:lnSpc>
                </a:pPr>
                <a:endParaRPr/>
              </a:p>
            </p:txBody>
          </p:sp>
        </p:grp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41303C36-974D-7F19-57F8-18FAA33D4BCF}"/>
                </a:ext>
              </a:extLst>
            </p:cNvPr>
            <p:cNvGrpSpPr/>
            <p:nvPr/>
          </p:nvGrpSpPr>
          <p:grpSpPr>
            <a:xfrm>
              <a:off x="935280" y="6639856"/>
              <a:ext cx="9502963" cy="1037843"/>
              <a:chOff x="0" y="-38100"/>
              <a:chExt cx="2536695" cy="273341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2406AF12-9BB0-3E62-5263-3A9A87E52B76}"/>
                  </a:ext>
                </a:extLst>
              </p:cNvPr>
              <p:cNvSpPr/>
              <p:nvPr/>
            </p:nvSpPr>
            <p:spPr>
              <a:xfrm>
                <a:off x="0" y="0"/>
                <a:ext cx="2536695" cy="235241"/>
              </a:xfrm>
              <a:custGeom>
                <a:avLst/>
                <a:gdLst/>
                <a:ahLst/>
                <a:cxnLst/>
                <a:rect l="l" t="t" r="r" b="b"/>
                <a:pathLst>
                  <a:path w="2536695" h="235241">
                    <a:moveTo>
                      <a:pt x="0" y="0"/>
                    </a:moveTo>
                    <a:lnTo>
                      <a:pt x="2536695" y="0"/>
                    </a:lnTo>
                    <a:lnTo>
                      <a:pt x="2536695" y="235241"/>
                    </a:lnTo>
                    <a:lnTo>
                      <a:pt x="0" y="2352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ED844B91-1BA0-3CFE-0200-9560E895536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6695" cy="2733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E2D403EC-0EF7-C532-AF39-834E30F35DF2}"/>
                </a:ext>
              </a:extLst>
            </p:cNvPr>
            <p:cNvSpPr txBox="1"/>
            <p:nvPr/>
          </p:nvSpPr>
          <p:spPr>
            <a:xfrm>
              <a:off x="2095660" y="5990921"/>
              <a:ext cx="7213872" cy="585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275"/>
                </a:lnSpc>
              </a:pPr>
              <a:r>
                <a:rPr lang="pl-PL" sz="4800">
                  <a:solidFill>
                    <a:srgbClr val="404A6C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NATURALNIE </a:t>
              </a:r>
              <a:r>
                <a:rPr lang="pl-PL" sz="1800">
                  <a:effectLst/>
                  <a:latin typeface="Josefin San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4800">
                  <a:solidFill>
                    <a:srgbClr val="404A6C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SKŁADNIKI</a:t>
              </a:r>
              <a:endParaRPr lang="en-US" sz="4647">
                <a:solidFill>
                  <a:srgbClr val="404A6C"/>
                </a:solidFill>
                <a:latin typeface="Poppins Bold"/>
              </a:endParaRP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4CB084E9-ED21-9527-4470-C9B2A39B0CBD}"/>
                </a:ext>
              </a:extLst>
            </p:cNvPr>
            <p:cNvSpPr txBox="1"/>
            <p:nvPr/>
          </p:nvSpPr>
          <p:spPr>
            <a:xfrm>
              <a:off x="2104916" y="7000329"/>
              <a:ext cx="7204615" cy="576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183"/>
                </a:lnSpc>
              </a:pPr>
              <a:r>
                <a:rPr lang="pl-PL" sz="4800">
                  <a:solidFill>
                    <a:srgbClr val="404A6C"/>
                  </a:solidFill>
                  <a:effectLst/>
                  <a:latin typeface="Poppins" panose="00000500000000000000" pitchFamily="2" charset="-18"/>
                  <a:ea typeface="Times New Roman" panose="02020603050405020304" pitchFamily="18" charset="0"/>
                  <a:cs typeface="Poppins" panose="00000500000000000000" pitchFamily="2" charset="-18"/>
                </a:rPr>
                <a:t>NATURALNE SUBSTANCE</a:t>
              </a:r>
              <a:endParaRPr lang="en-US" sz="4547">
                <a:solidFill>
                  <a:srgbClr val="404A6C"/>
                </a:solidFill>
                <a:latin typeface="Poppins Bold"/>
              </a:endParaRPr>
            </a:p>
          </p:txBody>
        </p: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299456A-C979-19B0-B093-E3E5512F7391}"/>
                </a:ext>
              </a:extLst>
            </p:cNvPr>
            <p:cNvGrpSpPr/>
            <p:nvPr/>
          </p:nvGrpSpPr>
          <p:grpSpPr>
            <a:xfrm>
              <a:off x="935281" y="7599713"/>
              <a:ext cx="9502962" cy="1037843"/>
              <a:chOff x="0" y="-38100"/>
              <a:chExt cx="2536695" cy="273341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A2E621C2-19FB-FA7D-8B57-08E10CEAF846}"/>
                  </a:ext>
                </a:extLst>
              </p:cNvPr>
              <p:cNvSpPr/>
              <p:nvPr/>
            </p:nvSpPr>
            <p:spPr>
              <a:xfrm>
                <a:off x="0" y="0"/>
                <a:ext cx="2536695" cy="235241"/>
              </a:xfrm>
              <a:custGeom>
                <a:avLst/>
                <a:gdLst/>
                <a:ahLst/>
                <a:cxnLst/>
                <a:rect l="l" t="t" r="r" b="b"/>
                <a:pathLst>
                  <a:path w="2536695" h="235241">
                    <a:moveTo>
                      <a:pt x="0" y="0"/>
                    </a:moveTo>
                    <a:lnTo>
                      <a:pt x="2536695" y="0"/>
                    </a:lnTo>
                    <a:lnTo>
                      <a:pt x="2536695" y="235241"/>
                    </a:lnTo>
                    <a:lnTo>
                      <a:pt x="0" y="2352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TextBox 24">
                <a:extLst>
                  <a:ext uri="{FF2B5EF4-FFF2-40B4-BE49-F238E27FC236}">
                    <a16:creationId xmlns:a16="http://schemas.microsoft.com/office/drawing/2014/main" id="{529429A2-CCCF-49AF-EFBB-B8410D647E4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6695" cy="2733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242920B8-6D78-40EB-17DF-1A33DF04801F}"/>
                </a:ext>
              </a:extLst>
            </p:cNvPr>
            <p:cNvSpPr txBox="1"/>
            <p:nvPr/>
          </p:nvSpPr>
          <p:spPr>
            <a:xfrm>
              <a:off x="2104916" y="7850438"/>
              <a:ext cx="8086730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/>
              <a:r>
                <a:rPr lang="pl-PL" sz="4800">
                  <a:solidFill>
                    <a:srgbClr val="404A6C"/>
                  </a:solidFill>
                  <a:latin typeface="Poppins" panose="00000500000000000000" pitchFamily="2" charset="-18"/>
                  <a:ea typeface="Times New Roman" panose="02020603050405020304" pitchFamily="18" charset="0"/>
                  <a:cs typeface="Poppins" panose="00000500000000000000" pitchFamily="2" charset="-18"/>
                </a:rPr>
                <a:t>DODATKI DO ŻYWNOŚCI (E)</a:t>
              </a:r>
              <a:endPara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CE83F8C-F165-EB5F-6325-B62D984C1B36}"/>
                </a:ext>
              </a:extLst>
            </p:cNvPr>
            <p:cNvSpPr/>
            <p:nvPr/>
          </p:nvSpPr>
          <p:spPr>
            <a:xfrm>
              <a:off x="1334432" y="5894919"/>
              <a:ext cx="546908" cy="705943"/>
            </a:xfrm>
            <a:custGeom>
              <a:avLst/>
              <a:gdLst/>
              <a:ahLst/>
              <a:cxnLst/>
              <a:rect l="l" t="t" r="r" b="b"/>
              <a:pathLst>
                <a:path w="457682" h="705943">
                  <a:moveTo>
                    <a:pt x="0" y="0"/>
                  </a:moveTo>
                  <a:lnTo>
                    <a:pt x="457682" y="0"/>
                  </a:lnTo>
                  <a:lnTo>
                    <a:pt x="457682" y="705943"/>
                  </a:lnTo>
                  <a:lnTo>
                    <a:pt x="0" y="70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05866" t="-5099"/>
              </a:stretch>
            </a:blipFill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6272F0A8-5D20-6F53-99E4-98B1999BA09A}"/>
                </a:ext>
              </a:extLst>
            </p:cNvPr>
            <p:cNvSpPr/>
            <p:nvPr/>
          </p:nvSpPr>
          <p:spPr>
            <a:xfrm>
              <a:off x="1334432" y="6862128"/>
              <a:ext cx="546908" cy="705943"/>
            </a:xfrm>
            <a:custGeom>
              <a:avLst/>
              <a:gdLst/>
              <a:ahLst/>
              <a:cxnLst/>
              <a:rect l="l" t="t" r="r" b="b"/>
              <a:pathLst>
                <a:path w="457682" h="705943">
                  <a:moveTo>
                    <a:pt x="0" y="0"/>
                  </a:moveTo>
                  <a:lnTo>
                    <a:pt x="457682" y="0"/>
                  </a:lnTo>
                  <a:lnTo>
                    <a:pt x="457682" y="705943"/>
                  </a:lnTo>
                  <a:lnTo>
                    <a:pt x="0" y="70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05866" t="-5099"/>
              </a:stretch>
            </a:blipFill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635D3747-9D86-89E8-6A8D-22AC1414E4AB}"/>
                </a:ext>
              </a:extLst>
            </p:cNvPr>
            <p:cNvSpPr/>
            <p:nvPr/>
          </p:nvSpPr>
          <p:spPr>
            <a:xfrm>
              <a:off x="1334432" y="7829337"/>
              <a:ext cx="546908" cy="705943"/>
            </a:xfrm>
            <a:custGeom>
              <a:avLst/>
              <a:gdLst/>
              <a:ahLst/>
              <a:cxnLst/>
              <a:rect l="l" t="t" r="r" b="b"/>
              <a:pathLst>
                <a:path w="457682" h="705943">
                  <a:moveTo>
                    <a:pt x="0" y="0"/>
                  </a:moveTo>
                  <a:lnTo>
                    <a:pt x="457682" y="0"/>
                  </a:lnTo>
                  <a:lnTo>
                    <a:pt x="457682" y="705943"/>
                  </a:lnTo>
                  <a:lnTo>
                    <a:pt x="0" y="70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05866" t="-5099"/>
              </a:stretch>
            </a:blipFill>
          </p:spPr>
        </p:sp>
      </p:grpSp>
      <p:sp>
        <p:nvSpPr>
          <p:cNvPr id="3" name="TextBox 22">
            <a:extLst>
              <a:ext uri="{FF2B5EF4-FFF2-40B4-BE49-F238E27FC236}">
                <a16:creationId xmlns:a16="http://schemas.microsoft.com/office/drawing/2014/main" id="{3C1231E1-73F5-4960-3DE9-12FA8DF0B861}"/>
              </a:ext>
            </a:extLst>
          </p:cNvPr>
          <p:cNvSpPr txBox="1"/>
          <p:nvPr/>
        </p:nvSpPr>
        <p:spPr>
          <a:xfrm>
            <a:off x="1750505" y="835876"/>
            <a:ext cx="15073195" cy="1724044"/>
          </a:xfrm>
          <a:prstGeom prst="round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r>
              <a:rPr lang="pl-PL" sz="8000">
                <a:solidFill>
                  <a:schemeClr val="bg1"/>
                </a:solidFill>
                <a:latin typeface="Poppins Bold"/>
              </a:rPr>
              <a:t>  Z  CZEGO  SĄ  CHIPSY ?</a:t>
            </a:r>
            <a:r>
              <a:rPr lang="pl-PL" sz="7200">
                <a:solidFill>
                  <a:schemeClr val="bg1"/>
                </a:solidFill>
                <a:latin typeface="Poppins Bold"/>
              </a:rPr>
              <a:t> </a:t>
            </a:r>
            <a:endParaRPr lang="en-US" sz="7200">
              <a:solidFill>
                <a:schemeClr val="bg1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7626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880794EF-A191-96B7-D119-914EBD3BB77D}"/>
              </a:ext>
            </a:extLst>
          </p:cNvPr>
          <p:cNvSpPr txBox="1"/>
          <p:nvPr/>
        </p:nvSpPr>
        <p:spPr>
          <a:xfrm>
            <a:off x="2573091" y="348857"/>
            <a:ext cx="15302786" cy="1302652"/>
          </a:xfrm>
          <a:prstGeom prst="round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6600">
                <a:solidFill>
                  <a:srgbClr val="FFFFFF"/>
                </a:solidFill>
                <a:latin typeface="Josefin Sans Bold" pitchFamily="2" charset="-18"/>
              </a:rPr>
              <a:t>CHEMIA W PRZETWÓRSTWIE</a:t>
            </a:r>
            <a:endParaRPr lang="en-US" sz="5603">
              <a:solidFill>
                <a:srgbClr val="FFFFFF"/>
              </a:solidFill>
              <a:latin typeface="Josefin Sans Bold" pitchFamily="2" charset="-18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A9E5538-5CCA-FCC2-12C6-0F51D8638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39440"/>
              </p:ext>
            </p:extLst>
          </p:nvPr>
        </p:nvGraphicFramePr>
        <p:xfrm>
          <a:off x="0" y="1870452"/>
          <a:ext cx="18288000" cy="73152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022966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85545626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56491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Barwniki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 err="1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Sekwestranty</a:t>
                      </a: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Substancje pianotwórcze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3594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Emulgatory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Skrobie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modyfikowane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Substancje </a:t>
                      </a:r>
                      <a:r>
                        <a:rPr lang="pl-PL" sz="3000" b="1" kern="1200" err="1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przeciwpieniące</a:t>
                      </a: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0675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Gazy do pakowania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Emulgatory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 err="1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Przeciwzbrylacze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38011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Gazy nośne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Stabilizatory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Spulchniacze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980001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Polepszacze mąki</a:t>
                      </a:r>
                      <a:endParaRPr lang="pl-PL" sz="3000" b="0" kern="100">
                        <a:effectLst/>
                        <a:latin typeface="Josefin Sans Bold" pitchFamily="2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Substancje glazurujące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Substancje utrzymujące wilgoć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94254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Przeciwutleniacze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Konserwanty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Substancje wiążące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19253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Regulatory kwasowości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Słodziki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Substancje wypełniające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225831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Zagęstniki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Substancje żelujące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Wzmacniacze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3000" b="1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smaku</a:t>
                      </a:r>
                      <a:r>
                        <a:rPr lang="pl-PL" sz="3000" kern="1200">
                          <a:solidFill>
                            <a:schemeClr val="dk1"/>
                          </a:solidFill>
                          <a:effectLst/>
                          <a:latin typeface="Josefin Sans Bold" pitchFamily="2" charset="-18"/>
                          <a:ea typeface="+mn-ea"/>
                          <a:cs typeface="+mn-cs"/>
                        </a:rPr>
                        <a:t> </a:t>
                      </a:r>
                      <a:endParaRPr lang="pl-PL" sz="3000" b="0" kern="100">
                        <a:effectLst/>
                        <a:latin typeface="Josefin Sans Bold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64937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1F6BB56-2537-7644-D241-A8EEE22C8B49}"/>
              </a:ext>
            </a:extLst>
          </p:cNvPr>
          <p:cNvSpPr txBox="1"/>
          <p:nvPr/>
        </p:nvSpPr>
        <p:spPr>
          <a:xfrm>
            <a:off x="784904" y="9551660"/>
            <a:ext cx="564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u="none" strike="noStrike">
                <a:solidFill>
                  <a:schemeClr val="bg1"/>
                </a:solidFill>
                <a:effectLst/>
                <a:latin typeface="Nunito" pitchFamily="2" charset="-18"/>
                <a:hlinkClick r:id="rId8" tooltip="Wpisy Narodowe Centrum Edukacji Żywieniowe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Źródło: Narodowe Centrum Edukacji Żywieniowej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5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B933-89AD-C835-C9E6-E7B4DCAC5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F82BCB-6394-0079-7E00-8F533C56765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BD22D9A-42D7-AD0F-E737-EEF2FDAE8F6E}"/>
              </a:ext>
            </a:extLst>
          </p:cNvPr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62FEF9E5-F2C0-AC31-FBC3-89E41CCAB712}"/>
              </a:ext>
            </a:extLst>
          </p:cNvPr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BAB0ABA5-59C0-5330-4494-45C572806ACD}"/>
              </a:ext>
            </a:extLst>
          </p:cNvPr>
          <p:cNvSpPr txBox="1"/>
          <p:nvPr/>
        </p:nvSpPr>
        <p:spPr>
          <a:xfrm>
            <a:off x="2401403" y="778499"/>
            <a:ext cx="15302786" cy="1356639"/>
          </a:xfrm>
          <a:prstGeom prst="round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8000">
                <a:solidFill>
                  <a:schemeClr val="bg1"/>
                </a:solidFill>
                <a:latin typeface="Poppins Bold"/>
              </a:rPr>
              <a:t>OBRÓBKA TECHNOLOGICZNA</a:t>
            </a:r>
            <a:endParaRPr lang="en-US" sz="6600">
              <a:solidFill>
                <a:schemeClr val="bg1"/>
              </a:solidFill>
              <a:latin typeface="Josefin Sans Bold" pitchFamily="2" charset="-18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EC0AC15E-A97E-45F4-FC9A-7666761A2169}"/>
              </a:ext>
            </a:extLst>
          </p:cNvPr>
          <p:cNvGrpSpPr/>
          <p:nvPr/>
        </p:nvGrpSpPr>
        <p:grpSpPr>
          <a:xfrm>
            <a:off x="816176" y="5361631"/>
            <a:ext cx="4830829" cy="4686092"/>
            <a:chOff x="0" y="0"/>
            <a:chExt cx="812800" cy="812800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97F3E387-B624-5221-14CE-E7E84032E5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D1B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BE9A7D0C-BFF5-6095-761D-0DCEA773725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01E4BEF4-2935-5CB1-24F7-6C7E0D8EEC06}"/>
              </a:ext>
            </a:extLst>
          </p:cNvPr>
          <p:cNvSpPr txBox="1"/>
          <p:nvPr/>
        </p:nvSpPr>
        <p:spPr>
          <a:xfrm>
            <a:off x="970917" y="7292364"/>
            <a:ext cx="466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>
                <a:solidFill>
                  <a:srgbClr val="404A6C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CUKRZYCA</a:t>
            </a:r>
            <a:endParaRPr lang="pl-PL" sz="1100"/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1C566D9F-85ED-C31F-2B16-762556C15DD7}"/>
              </a:ext>
            </a:extLst>
          </p:cNvPr>
          <p:cNvSpPr/>
          <p:nvPr/>
        </p:nvSpPr>
        <p:spPr>
          <a:xfrm rot="19975156">
            <a:off x="1742052" y="1811880"/>
            <a:ext cx="3771179" cy="4295964"/>
          </a:xfrm>
          <a:custGeom>
            <a:avLst/>
            <a:gdLst/>
            <a:ahLst/>
            <a:cxnLst/>
            <a:rect l="l" t="t" r="r" b="b"/>
            <a:pathLst>
              <a:path w="3485049" h="3402279">
                <a:moveTo>
                  <a:pt x="0" y="0"/>
                </a:moveTo>
                <a:lnTo>
                  <a:pt x="3485049" y="0"/>
                </a:lnTo>
                <a:lnTo>
                  <a:pt x="3485049" y="3402279"/>
                </a:lnTo>
                <a:lnTo>
                  <a:pt x="0" y="3402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1A0FC87B-8FFE-3BCB-174F-A88C3D3DF0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6" y="1283241"/>
            <a:ext cx="7876480" cy="590819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426D2BD8-BA59-E7DF-D672-4B4B1766E9C3}"/>
              </a:ext>
            </a:extLst>
          </p:cNvPr>
          <p:cNvGrpSpPr/>
          <p:nvPr/>
        </p:nvGrpSpPr>
        <p:grpSpPr>
          <a:xfrm>
            <a:off x="6926164" y="5135597"/>
            <a:ext cx="10176119" cy="1097590"/>
            <a:chOff x="0" y="-38100"/>
            <a:chExt cx="2536695" cy="289077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1FA92D87-C846-228F-8089-D04D820881D2}"/>
                </a:ext>
              </a:extLst>
            </p:cNvPr>
            <p:cNvSpPr/>
            <p:nvPr/>
          </p:nvSpPr>
          <p:spPr>
            <a:xfrm>
              <a:off x="0" y="0"/>
              <a:ext cx="2536695" cy="250977"/>
            </a:xfrm>
            <a:custGeom>
              <a:avLst/>
              <a:gdLst/>
              <a:ahLst/>
              <a:cxnLst/>
              <a:rect l="l" t="t" r="r" b="b"/>
              <a:pathLst>
                <a:path w="2536695" h="250977">
                  <a:moveTo>
                    <a:pt x="0" y="0"/>
                  </a:moveTo>
                  <a:lnTo>
                    <a:pt x="2536695" y="0"/>
                  </a:lnTo>
                  <a:lnTo>
                    <a:pt x="2536695" y="250977"/>
                  </a:lnTo>
                  <a:lnTo>
                    <a:pt x="0" y="250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013EACA1-34E2-615D-8809-92CDD3561064}"/>
                </a:ext>
              </a:extLst>
            </p:cNvPr>
            <p:cNvSpPr txBox="1"/>
            <p:nvPr/>
          </p:nvSpPr>
          <p:spPr>
            <a:xfrm>
              <a:off x="0" y="-38100"/>
              <a:ext cx="2536695" cy="289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89FB3155-67E1-A6BB-C61A-7462906624C7}"/>
              </a:ext>
            </a:extLst>
          </p:cNvPr>
          <p:cNvGrpSpPr/>
          <p:nvPr/>
        </p:nvGrpSpPr>
        <p:grpSpPr>
          <a:xfrm>
            <a:off x="6926165" y="6157217"/>
            <a:ext cx="10176118" cy="1037843"/>
            <a:chOff x="0" y="-38100"/>
            <a:chExt cx="2536695" cy="273341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57B3825-AF77-92DB-BCF8-E5657918A5D2}"/>
                </a:ext>
              </a:extLst>
            </p:cNvPr>
            <p:cNvSpPr/>
            <p:nvPr/>
          </p:nvSpPr>
          <p:spPr>
            <a:xfrm>
              <a:off x="0" y="0"/>
              <a:ext cx="2536695" cy="235241"/>
            </a:xfrm>
            <a:custGeom>
              <a:avLst/>
              <a:gdLst/>
              <a:ahLst/>
              <a:cxnLst/>
              <a:rect l="l" t="t" r="r" b="b"/>
              <a:pathLst>
                <a:path w="2536695" h="235241">
                  <a:moveTo>
                    <a:pt x="0" y="0"/>
                  </a:moveTo>
                  <a:lnTo>
                    <a:pt x="2536695" y="0"/>
                  </a:lnTo>
                  <a:lnTo>
                    <a:pt x="2536695" y="235241"/>
                  </a:lnTo>
                  <a:lnTo>
                    <a:pt x="0" y="235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5E064511-9CDE-4097-225B-EBE89EF24295}"/>
                </a:ext>
              </a:extLst>
            </p:cNvPr>
            <p:cNvSpPr txBox="1"/>
            <p:nvPr/>
          </p:nvSpPr>
          <p:spPr>
            <a:xfrm>
              <a:off x="0" y="-38100"/>
              <a:ext cx="2536695" cy="273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sp>
        <p:nvSpPr>
          <p:cNvPr id="11" name="TextBox 20">
            <a:extLst>
              <a:ext uri="{FF2B5EF4-FFF2-40B4-BE49-F238E27FC236}">
                <a16:creationId xmlns:a16="http://schemas.microsoft.com/office/drawing/2014/main" id="{0C4792F9-CF98-87C0-9404-7438A7A88CEA}"/>
              </a:ext>
            </a:extLst>
          </p:cNvPr>
          <p:cNvSpPr txBox="1"/>
          <p:nvPr/>
        </p:nvSpPr>
        <p:spPr>
          <a:xfrm>
            <a:off x="7897232" y="5508282"/>
            <a:ext cx="9121701" cy="1131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75"/>
              </a:lnSpc>
            </a:pPr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NIŻSZA WARTOŚĆ ODŻYWCZA</a:t>
            </a:r>
          </a:p>
          <a:p>
            <a:pPr>
              <a:lnSpc>
                <a:spcPts val="4275"/>
              </a:lnSpc>
            </a:pPr>
            <a:endParaRPr lang="en-US" sz="4647">
              <a:solidFill>
                <a:srgbClr val="404A6C"/>
              </a:solidFill>
              <a:latin typeface="Poppins Bold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4997EB4C-CF36-B6F1-7442-1757BE0C0C30}"/>
              </a:ext>
            </a:extLst>
          </p:cNvPr>
          <p:cNvSpPr txBox="1"/>
          <p:nvPr/>
        </p:nvSpPr>
        <p:spPr>
          <a:xfrm>
            <a:off x="7904980" y="6517690"/>
            <a:ext cx="8641249" cy="576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83"/>
              </a:lnSpc>
            </a:pPr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CHOROBY DIETOZALEŻNE:</a:t>
            </a:r>
            <a:endParaRPr lang="en-US" sz="4547">
              <a:solidFill>
                <a:srgbClr val="404A6C"/>
              </a:solidFill>
              <a:latin typeface="Poppins Bold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53769272-9BA4-29C3-0F8B-864165F4E563}"/>
              </a:ext>
            </a:extLst>
          </p:cNvPr>
          <p:cNvGrpSpPr/>
          <p:nvPr/>
        </p:nvGrpSpPr>
        <p:grpSpPr>
          <a:xfrm>
            <a:off x="7717878" y="7117074"/>
            <a:ext cx="9384405" cy="1037843"/>
            <a:chOff x="0" y="-38100"/>
            <a:chExt cx="2536695" cy="273341"/>
          </a:xfrm>
        </p:grpSpPr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61F7F20-661D-2F4E-FA11-4CA860410396}"/>
                </a:ext>
              </a:extLst>
            </p:cNvPr>
            <p:cNvSpPr/>
            <p:nvPr/>
          </p:nvSpPr>
          <p:spPr>
            <a:xfrm>
              <a:off x="0" y="0"/>
              <a:ext cx="2536695" cy="235241"/>
            </a:xfrm>
            <a:custGeom>
              <a:avLst/>
              <a:gdLst/>
              <a:ahLst/>
              <a:cxnLst/>
              <a:rect l="l" t="t" r="r" b="b"/>
              <a:pathLst>
                <a:path w="2536695" h="235241">
                  <a:moveTo>
                    <a:pt x="0" y="0"/>
                  </a:moveTo>
                  <a:lnTo>
                    <a:pt x="2536695" y="0"/>
                  </a:lnTo>
                  <a:lnTo>
                    <a:pt x="2536695" y="235241"/>
                  </a:lnTo>
                  <a:lnTo>
                    <a:pt x="0" y="235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0025AA30-3815-D3EA-8F91-6350FA4438D5}"/>
                </a:ext>
              </a:extLst>
            </p:cNvPr>
            <p:cNvSpPr txBox="1"/>
            <p:nvPr/>
          </p:nvSpPr>
          <p:spPr>
            <a:xfrm>
              <a:off x="0" y="-38100"/>
              <a:ext cx="2536695" cy="273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25">
            <a:extLst>
              <a:ext uri="{FF2B5EF4-FFF2-40B4-BE49-F238E27FC236}">
                <a16:creationId xmlns:a16="http://schemas.microsoft.com/office/drawing/2014/main" id="{E5EC71DD-3CDE-F77F-7BF8-341770A08DBD}"/>
              </a:ext>
            </a:extLst>
          </p:cNvPr>
          <p:cNvSpPr txBox="1"/>
          <p:nvPr/>
        </p:nvSpPr>
        <p:spPr>
          <a:xfrm>
            <a:off x="7904978" y="7367799"/>
            <a:ext cx="900459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-- OTYŁOŚĆ; CUKRZYCA;</a:t>
            </a:r>
          </a:p>
        </p:txBody>
      </p:sp>
      <p:grpSp>
        <p:nvGrpSpPr>
          <p:cNvPr id="15" name="Group 26">
            <a:extLst>
              <a:ext uri="{FF2B5EF4-FFF2-40B4-BE49-F238E27FC236}">
                <a16:creationId xmlns:a16="http://schemas.microsoft.com/office/drawing/2014/main" id="{5EC435CB-D297-F25D-AD2A-994D47008FAC}"/>
              </a:ext>
            </a:extLst>
          </p:cNvPr>
          <p:cNvGrpSpPr/>
          <p:nvPr/>
        </p:nvGrpSpPr>
        <p:grpSpPr>
          <a:xfrm>
            <a:off x="7717878" y="8076930"/>
            <a:ext cx="9384405" cy="1037843"/>
            <a:chOff x="0" y="-38100"/>
            <a:chExt cx="2536695" cy="273341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6E4684EC-405A-EBB6-A14F-20A84986EB29}"/>
                </a:ext>
              </a:extLst>
            </p:cNvPr>
            <p:cNvSpPr/>
            <p:nvPr/>
          </p:nvSpPr>
          <p:spPr>
            <a:xfrm>
              <a:off x="0" y="0"/>
              <a:ext cx="2536695" cy="235241"/>
            </a:xfrm>
            <a:custGeom>
              <a:avLst/>
              <a:gdLst/>
              <a:ahLst/>
              <a:cxnLst/>
              <a:rect l="l" t="t" r="r" b="b"/>
              <a:pathLst>
                <a:path w="2536695" h="235241">
                  <a:moveTo>
                    <a:pt x="0" y="0"/>
                  </a:moveTo>
                  <a:lnTo>
                    <a:pt x="2536695" y="0"/>
                  </a:lnTo>
                  <a:lnTo>
                    <a:pt x="2536695" y="235241"/>
                  </a:lnTo>
                  <a:lnTo>
                    <a:pt x="0" y="235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15C5CCD8-B0C4-4B87-C943-099798741452}"/>
                </a:ext>
              </a:extLst>
            </p:cNvPr>
            <p:cNvSpPr txBox="1"/>
            <p:nvPr/>
          </p:nvSpPr>
          <p:spPr>
            <a:xfrm>
              <a:off x="0" y="-38100"/>
              <a:ext cx="2536695" cy="273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sp>
        <p:nvSpPr>
          <p:cNvPr id="16" name="TextBox 29">
            <a:extLst>
              <a:ext uri="{FF2B5EF4-FFF2-40B4-BE49-F238E27FC236}">
                <a16:creationId xmlns:a16="http://schemas.microsoft.com/office/drawing/2014/main" id="{E6A4B480-8984-9170-5FE4-69CC6183E65E}"/>
              </a:ext>
            </a:extLst>
          </p:cNvPr>
          <p:cNvSpPr txBox="1"/>
          <p:nvPr/>
        </p:nvSpPr>
        <p:spPr>
          <a:xfrm>
            <a:off x="7897233" y="8477381"/>
            <a:ext cx="9295397" cy="576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83"/>
              </a:lnSpc>
            </a:pPr>
            <a:endParaRPr lang="pl-PL" sz="4800">
              <a:solidFill>
                <a:srgbClr val="404A6C"/>
              </a:solidFill>
              <a:effectLst/>
              <a:latin typeface="Poppins" panose="00000500000000000000" pitchFamily="2" charset="-18"/>
              <a:ea typeface="Times New Roman" panose="02020603050405020304" pitchFamily="18" charset="0"/>
              <a:cs typeface="Poppins" panose="00000500000000000000" pitchFamily="2" charset="-18"/>
            </a:endParaRPr>
          </a:p>
        </p:txBody>
      </p:sp>
      <p:sp>
        <p:nvSpPr>
          <p:cNvPr id="40" name="Freeform 30">
            <a:extLst>
              <a:ext uri="{FF2B5EF4-FFF2-40B4-BE49-F238E27FC236}">
                <a16:creationId xmlns:a16="http://schemas.microsoft.com/office/drawing/2014/main" id="{66C68218-C668-095E-666B-10017D82D73C}"/>
              </a:ext>
            </a:extLst>
          </p:cNvPr>
          <p:cNvSpPr/>
          <p:nvPr/>
        </p:nvSpPr>
        <p:spPr>
          <a:xfrm>
            <a:off x="7260197" y="5412280"/>
            <a:ext cx="457682" cy="705943"/>
          </a:xfrm>
          <a:custGeom>
            <a:avLst/>
            <a:gdLst/>
            <a:ahLst/>
            <a:cxnLst/>
            <a:rect l="l" t="t" r="r" b="b"/>
            <a:pathLst>
              <a:path w="457682" h="705943">
                <a:moveTo>
                  <a:pt x="0" y="0"/>
                </a:moveTo>
                <a:lnTo>
                  <a:pt x="457682" y="0"/>
                </a:lnTo>
                <a:lnTo>
                  <a:pt x="457682" y="705943"/>
                </a:lnTo>
                <a:lnTo>
                  <a:pt x="0" y="705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05866" t="-5099"/>
            </a:stretch>
          </a:blipFill>
        </p:spPr>
      </p:sp>
      <p:sp>
        <p:nvSpPr>
          <p:cNvPr id="41" name="Freeform 30">
            <a:extLst>
              <a:ext uri="{FF2B5EF4-FFF2-40B4-BE49-F238E27FC236}">
                <a16:creationId xmlns:a16="http://schemas.microsoft.com/office/drawing/2014/main" id="{4C214D5B-F27B-F164-D0C5-5278EFA3E1D8}"/>
              </a:ext>
            </a:extLst>
          </p:cNvPr>
          <p:cNvSpPr/>
          <p:nvPr/>
        </p:nvSpPr>
        <p:spPr>
          <a:xfrm>
            <a:off x="7260197" y="6379489"/>
            <a:ext cx="457682" cy="705943"/>
          </a:xfrm>
          <a:custGeom>
            <a:avLst/>
            <a:gdLst/>
            <a:ahLst/>
            <a:cxnLst/>
            <a:rect l="l" t="t" r="r" b="b"/>
            <a:pathLst>
              <a:path w="457682" h="705943">
                <a:moveTo>
                  <a:pt x="0" y="0"/>
                </a:moveTo>
                <a:lnTo>
                  <a:pt x="457682" y="0"/>
                </a:lnTo>
                <a:lnTo>
                  <a:pt x="457682" y="705943"/>
                </a:lnTo>
                <a:lnTo>
                  <a:pt x="0" y="705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05866" t="-5099"/>
            </a:stretch>
          </a:blipFill>
        </p:spPr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50D3EBE4-FF8A-954D-C67B-D9C7E11E924B}"/>
              </a:ext>
            </a:extLst>
          </p:cNvPr>
          <p:cNvSpPr txBox="1"/>
          <p:nvPr/>
        </p:nvSpPr>
        <p:spPr>
          <a:xfrm>
            <a:off x="7897232" y="8325978"/>
            <a:ext cx="900459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-- SERCE; NOWOTWORY;</a:t>
            </a:r>
          </a:p>
        </p:txBody>
      </p:sp>
    </p:spTree>
    <p:extLst>
      <p:ext uri="{BB962C8B-B14F-4D97-AF65-F5344CB8AC3E}">
        <p14:creationId xmlns:p14="http://schemas.microsoft.com/office/powerpoint/2010/main" val="319231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688DD-A344-41E8-1DFA-D28ADA386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87B214-D71D-11B5-0515-C9366975CC2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A0926D5-D47B-B906-73EC-69A5321B4E96}"/>
              </a:ext>
            </a:extLst>
          </p:cNvPr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71EAF85-07B6-CC8F-4DE8-C10962B16174}"/>
              </a:ext>
            </a:extLst>
          </p:cNvPr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06441EFD-3EB6-D722-B61C-A6879B97C0A4}"/>
              </a:ext>
            </a:extLst>
          </p:cNvPr>
          <p:cNvSpPr txBox="1"/>
          <p:nvPr/>
        </p:nvSpPr>
        <p:spPr>
          <a:xfrm rot="16200000">
            <a:off x="-2038934" y="5833087"/>
            <a:ext cx="6095529" cy="1180774"/>
          </a:xfrm>
          <a:prstGeom prst="round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endParaRPr lang="en-US" sz="5603" baseline="-25000">
              <a:solidFill>
                <a:srgbClr val="52D1B2"/>
              </a:solidFill>
              <a:latin typeface="Josefin Sans Bold" pitchFamily="2" charset="-18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7AC16FA6-B868-5009-7F20-7E19F5088649}"/>
              </a:ext>
            </a:extLst>
          </p:cNvPr>
          <p:cNvSpPr txBox="1"/>
          <p:nvPr/>
        </p:nvSpPr>
        <p:spPr>
          <a:xfrm>
            <a:off x="2857760" y="542054"/>
            <a:ext cx="15558547" cy="1302652"/>
          </a:xfrm>
          <a:prstGeom prst="round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6600">
                <a:solidFill>
                  <a:srgbClr val="FFFFFF"/>
                </a:solidFill>
                <a:latin typeface="Josefin Sans Bold" pitchFamily="2" charset="-18"/>
              </a:rPr>
              <a:t>WIĘKSZY ŚLAD WĘGLOWY </a:t>
            </a:r>
            <a:endParaRPr lang="en-US" sz="6600">
              <a:solidFill>
                <a:srgbClr val="FFFFFF"/>
              </a:solidFill>
              <a:latin typeface="Josefin Sans Bold" pitchFamily="2" charset="-18"/>
            </a:endParaRP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58AD28AE-C963-B110-9D45-DC890CCB53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98" y="2156346"/>
            <a:ext cx="12198183" cy="6863511"/>
          </a:xfrm>
          <a:prstGeom prst="rect">
            <a:avLst/>
          </a:prstGeom>
        </p:spPr>
      </p:pic>
      <p:sp>
        <p:nvSpPr>
          <p:cNvPr id="32" name="Freeform 34">
            <a:extLst>
              <a:ext uri="{FF2B5EF4-FFF2-40B4-BE49-F238E27FC236}">
                <a16:creationId xmlns:a16="http://schemas.microsoft.com/office/drawing/2014/main" id="{7072EC22-D736-554E-9FAE-AC19D9643358}"/>
              </a:ext>
            </a:extLst>
          </p:cNvPr>
          <p:cNvSpPr/>
          <p:nvPr/>
        </p:nvSpPr>
        <p:spPr>
          <a:xfrm rot="1624844" flipV="1">
            <a:off x="1704102" y="1980792"/>
            <a:ext cx="3927777" cy="3290982"/>
          </a:xfrm>
          <a:custGeom>
            <a:avLst/>
            <a:gdLst/>
            <a:ahLst/>
            <a:cxnLst/>
            <a:rect l="l" t="t" r="r" b="b"/>
            <a:pathLst>
              <a:path w="3485049" h="3402279">
                <a:moveTo>
                  <a:pt x="0" y="0"/>
                </a:moveTo>
                <a:lnTo>
                  <a:pt x="3485049" y="0"/>
                </a:lnTo>
                <a:lnTo>
                  <a:pt x="3485049" y="3402279"/>
                </a:lnTo>
                <a:lnTo>
                  <a:pt x="0" y="3402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2D85701B-4A38-0D3C-6617-2ED423E69BFB}"/>
              </a:ext>
            </a:extLst>
          </p:cNvPr>
          <p:cNvGrpSpPr/>
          <p:nvPr/>
        </p:nvGrpSpPr>
        <p:grpSpPr>
          <a:xfrm>
            <a:off x="811967" y="4704033"/>
            <a:ext cx="7198191" cy="1097590"/>
            <a:chOff x="0" y="-38100"/>
            <a:chExt cx="2536695" cy="289077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1F4F392-3181-8C52-1B9E-2BEA9EB84A1E}"/>
                </a:ext>
              </a:extLst>
            </p:cNvPr>
            <p:cNvSpPr/>
            <p:nvPr/>
          </p:nvSpPr>
          <p:spPr>
            <a:xfrm>
              <a:off x="0" y="0"/>
              <a:ext cx="2536695" cy="250977"/>
            </a:xfrm>
            <a:custGeom>
              <a:avLst/>
              <a:gdLst/>
              <a:ahLst/>
              <a:cxnLst/>
              <a:rect l="l" t="t" r="r" b="b"/>
              <a:pathLst>
                <a:path w="2536695" h="250977">
                  <a:moveTo>
                    <a:pt x="0" y="0"/>
                  </a:moveTo>
                  <a:lnTo>
                    <a:pt x="2536695" y="0"/>
                  </a:lnTo>
                  <a:lnTo>
                    <a:pt x="2536695" y="250977"/>
                  </a:lnTo>
                  <a:lnTo>
                    <a:pt x="0" y="250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D54C6322-04CB-4E67-C30A-83D5866899AE}"/>
                </a:ext>
              </a:extLst>
            </p:cNvPr>
            <p:cNvSpPr txBox="1"/>
            <p:nvPr/>
          </p:nvSpPr>
          <p:spPr>
            <a:xfrm>
              <a:off x="0" y="-38100"/>
              <a:ext cx="2536695" cy="289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B0EB814F-B1C6-5B67-33F9-818259614677}"/>
              </a:ext>
            </a:extLst>
          </p:cNvPr>
          <p:cNvGrpSpPr/>
          <p:nvPr/>
        </p:nvGrpSpPr>
        <p:grpSpPr>
          <a:xfrm>
            <a:off x="811968" y="5725653"/>
            <a:ext cx="7198192" cy="1037843"/>
            <a:chOff x="0" y="-38100"/>
            <a:chExt cx="2536695" cy="273341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8A58F3A-8997-5C09-3D17-14BFD988F79C}"/>
                </a:ext>
              </a:extLst>
            </p:cNvPr>
            <p:cNvSpPr/>
            <p:nvPr/>
          </p:nvSpPr>
          <p:spPr>
            <a:xfrm>
              <a:off x="0" y="0"/>
              <a:ext cx="2536695" cy="235241"/>
            </a:xfrm>
            <a:custGeom>
              <a:avLst/>
              <a:gdLst/>
              <a:ahLst/>
              <a:cxnLst/>
              <a:rect l="l" t="t" r="r" b="b"/>
              <a:pathLst>
                <a:path w="2536695" h="235241">
                  <a:moveTo>
                    <a:pt x="0" y="0"/>
                  </a:moveTo>
                  <a:lnTo>
                    <a:pt x="2536695" y="0"/>
                  </a:lnTo>
                  <a:lnTo>
                    <a:pt x="2536695" y="235241"/>
                  </a:lnTo>
                  <a:lnTo>
                    <a:pt x="0" y="235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9EE075F1-0218-0A23-5D1B-67C4AAFE7048}"/>
                </a:ext>
              </a:extLst>
            </p:cNvPr>
            <p:cNvSpPr txBox="1"/>
            <p:nvPr/>
          </p:nvSpPr>
          <p:spPr>
            <a:xfrm>
              <a:off x="0" y="-38100"/>
              <a:ext cx="2536695" cy="273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sp>
        <p:nvSpPr>
          <p:cNvPr id="15" name="TextBox 20">
            <a:extLst>
              <a:ext uri="{FF2B5EF4-FFF2-40B4-BE49-F238E27FC236}">
                <a16:creationId xmlns:a16="http://schemas.microsoft.com/office/drawing/2014/main" id="{9B38038F-2303-DC2D-CAAC-2D6BA97FF766}"/>
              </a:ext>
            </a:extLst>
          </p:cNvPr>
          <p:cNvSpPr txBox="1"/>
          <p:nvPr/>
        </p:nvSpPr>
        <p:spPr>
          <a:xfrm>
            <a:off x="1783035" y="5117662"/>
            <a:ext cx="3880786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75"/>
              </a:lnSpc>
            </a:pPr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OBRÓBKA</a:t>
            </a:r>
            <a:endParaRPr lang="en-US" sz="4647">
              <a:solidFill>
                <a:srgbClr val="404A6C"/>
              </a:solidFill>
              <a:latin typeface="Poppins Bold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C32ECB83-A780-0377-6FD0-7B6515E07C4B}"/>
              </a:ext>
            </a:extLst>
          </p:cNvPr>
          <p:cNvSpPr txBox="1"/>
          <p:nvPr/>
        </p:nvSpPr>
        <p:spPr>
          <a:xfrm>
            <a:off x="1790783" y="6113422"/>
            <a:ext cx="4159641" cy="576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83"/>
              </a:lnSpc>
            </a:pPr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PAKOWANIE</a:t>
            </a:r>
            <a:endParaRPr lang="en-US" sz="4547">
              <a:solidFill>
                <a:srgbClr val="404A6C"/>
              </a:solidFill>
              <a:latin typeface="Poppins Bold"/>
            </a:endParaRPr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id="{1024A991-9F8F-9B3E-0502-1B4AEA33E301}"/>
              </a:ext>
            </a:extLst>
          </p:cNvPr>
          <p:cNvSpPr/>
          <p:nvPr/>
        </p:nvSpPr>
        <p:spPr>
          <a:xfrm>
            <a:off x="1146000" y="4980716"/>
            <a:ext cx="457682" cy="705943"/>
          </a:xfrm>
          <a:custGeom>
            <a:avLst/>
            <a:gdLst/>
            <a:ahLst/>
            <a:cxnLst/>
            <a:rect l="l" t="t" r="r" b="b"/>
            <a:pathLst>
              <a:path w="457682" h="705943">
                <a:moveTo>
                  <a:pt x="0" y="0"/>
                </a:moveTo>
                <a:lnTo>
                  <a:pt x="457682" y="0"/>
                </a:lnTo>
                <a:lnTo>
                  <a:pt x="457682" y="705943"/>
                </a:lnTo>
                <a:lnTo>
                  <a:pt x="0" y="705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05866" t="-5099"/>
            </a:stretch>
          </a:blipFill>
        </p:spPr>
      </p:sp>
      <p:sp>
        <p:nvSpPr>
          <p:cNvPr id="18" name="Freeform 30">
            <a:extLst>
              <a:ext uri="{FF2B5EF4-FFF2-40B4-BE49-F238E27FC236}">
                <a16:creationId xmlns:a16="http://schemas.microsoft.com/office/drawing/2014/main" id="{21BD36F3-3993-0D26-C66D-8ECFFE0D76B4}"/>
              </a:ext>
            </a:extLst>
          </p:cNvPr>
          <p:cNvSpPr/>
          <p:nvPr/>
        </p:nvSpPr>
        <p:spPr>
          <a:xfrm>
            <a:off x="1146000" y="5947925"/>
            <a:ext cx="457682" cy="705943"/>
          </a:xfrm>
          <a:custGeom>
            <a:avLst/>
            <a:gdLst/>
            <a:ahLst/>
            <a:cxnLst/>
            <a:rect l="l" t="t" r="r" b="b"/>
            <a:pathLst>
              <a:path w="457682" h="705943">
                <a:moveTo>
                  <a:pt x="0" y="0"/>
                </a:moveTo>
                <a:lnTo>
                  <a:pt x="457682" y="0"/>
                </a:lnTo>
                <a:lnTo>
                  <a:pt x="457682" y="705943"/>
                </a:lnTo>
                <a:lnTo>
                  <a:pt x="0" y="705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05866" t="-5099"/>
            </a:stretch>
          </a:blipFill>
        </p:spPr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88FC4878-8D49-407F-D10F-46492C65F329}"/>
              </a:ext>
            </a:extLst>
          </p:cNvPr>
          <p:cNvGrpSpPr/>
          <p:nvPr/>
        </p:nvGrpSpPr>
        <p:grpSpPr>
          <a:xfrm>
            <a:off x="811967" y="6678582"/>
            <a:ext cx="7198193" cy="1097590"/>
            <a:chOff x="0" y="-38100"/>
            <a:chExt cx="2536695" cy="289077"/>
          </a:xfrm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40353C5-ED0C-12CF-F55E-298990121A49}"/>
                </a:ext>
              </a:extLst>
            </p:cNvPr>
            <p:cNvSpPr/>
            <p:nvPr/>
          </p:nvSpPr>
          <p:spPr>
            <a:xfrm>
              <a:off x="0" y="0"/>
              <a:ext cx="2536695" cy="250977"/>
            </a:xfrm>
            <a:custGeom>
              <a:avLst/>
              <a:gdLst/>
              <a:ahLst/>
              <a:cxnLst/>
              <a:rect l="l" t="t" r="r" b="b"/>
              <a:pathLst>
                <a:path w="2536695" h="250977">
                  <a:moveTo>
                    <a:pt x="0" y="0"/>
                  </a:moveTo>
                  <a:lnTo>
                    <a:pt x="2536695" y="0"/>
                  </a:lnTo>
                  <a:lnTo>
                    <a:pt x="2536695" y="250977"/>
                  </a:lnTo>
                  <a:lnTo>
                    <a:pt x="0" y="250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B7FA22CC-28AF-38CB-56EC-2018E7E78002}"/>
                </a:ext>
              </a:extLst>
            </p:cNvPr>
            <p:cNvSpPr txBox="1"/>
            <p:nvPr/>
          </p:nvSpPr>
          <p:spPr>
            <a:xfrm>
              <a:off x="0" y="-38100"/>
              <a:ext cx="2536695" cy="289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8972554F-8225-7387-9466-5A788DB22113}"/>
              </a:ext>
            </a:extLst>
          </p:cNvPr>
          <p:cNvGrpSpPr/>
          <p:nvPr/>
        </p:nvGrpSpPr>
        <p:grpSpPr>
          <a:xfrm>
            <a:off x="811968" y="7700202"/>
            <a:ext cx="7198190" cy="1037843"/>
            <a:chOff x="0" y="-38100"/>
            <a:chExt cx="2536695" cy="273341"/>
          </a:xfrm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2B3767F-1B5C-A10E-1104-A00C6E7D28C2}"/>
                </a:ext>
              </a:extLst>
            </p:cNvPr>
            <p:cNvSpPr/>
            <p:nvPr/>
          </p:nvSpPr>
          <p:spPr>
            <a:xfrm>
              <a:off x="0" y="0"/>
              <a:ext cx="2536695" cy="235241"/>
            </a:xfrm>
            <a:custGeom>
              <a:avLst/>
              <a:gdLst/>
              <a:ahLst/>
              <a:cxnLst/>
              <a:rect l="l" t="t" r="r" b="b"/>
              <a:pathLst>
                <a:path w="2536695" h="235241">
                  <a:moveTo>
                    <a:pt x="0" y="0"/>
                  </a:moveTo>
                  <a:lnTo>
                    <a:pt x="2536695" y="0"/>
                  </a:lnTo>
                  <a:lnTo>
                    <a:pt x="2536695" y="235241"/>
                  </a:lnTo>
                  <a:lnTo>
                    <a:pt x="0" y="235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86F1E6EF-409E-4D95-129A-73AC32BF4417}"/>
                </a:ext>
              </a:extLst>
            </p:cNvPr>
            <p:cNvSpPr txBox="1"/>
            <p:nvPr/>
          </p:nvSpPr>
          <p:spPr>
            <a:xfrm>
              <a:off x="0" y="-38100"/>
              <a:ext cx="2536695" cy="273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23"/>
                </a:lnSpc>
              </a:pPr>
              <a:endParaRPr/>
            </a:p>
          </p:txBody>
        </p:sp>
      </p:grpSp>
      <p:sp>
        <p:nvSpPr>
          <p:cNvPr id="26" name="TextBox 20">
            <a:extLst>
              <a:ext uri="{FF2B5EF4-FFF2-40B4-BE49-F238E27FC236}">
                <a16:creationId xmlns:a16="http://schemas.microsoft.com/office/drawing/2014/main" id="{351E5725-95F7-2C64-3231-467BE8293E1B}"/>
              </a:ext>
            </a:extLst>
          </p:cNvPr>
          <p:cNvSpPr txBox="1"/>
          <p:nvPr/>
        </p:nvSpPr>
        <p:spPr>
          <a:xfrm>
            <a:off x="1783035" y="7078563"/>
            <a:ext cx="5873359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75"/>
              </a:lnSpc>
            </a:pPr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PRZECHOWYWANIE</a:t>
            </a:r>
            <a:endParaRPr lang="en-US" sz="4647">
              <a:solidFill>
                <a:srgbClr val="404A6C"/>
              </a:solidFill>
              <a:latin typeface="Poppins Bold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7D5D8BAE-79BF-E2D3-4E89-27D8DF1028E8}"/>
              </a:ext>
            </a:extLst>
          </p:cNvPr>
          <p:cNvSpPr txBox="1"/>
          <p:nvPr/>
        </p:nvSpPr>
        <p:spPr>
          <a:xfrm>
            <a:off x="1790784" y="8074323"/>
            <a:ext cx="4569074" cy="576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83"/>
              </a:lnSpc>
            </a:pPr>
            <a:r>
              <a:rPr lang="pl-PL" sz="4800">
                <a:solidFill>
                  <a:srgbClr val="404A6C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TRANSPORT</a:t>
            </a:r>
            <a:endParaRPr lang="en-US" sz="4547">
              <a:solidFill>
                <a:srgbClr val="404A6C"/>
              </a:solidFill>
              <a:latin typeface="Poppins Bold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1D6594FD-FA92-6F53-93B4-D0CDEDECC7B4}"/>
              </a:ext>
            </a:extLst>
          </p:cNvPr>
          <p:cNvSpPr/>
          <p:nvPr/>
        </p:nvSpPr>
        <p:spPr>
          <a:xfrm>
            <a:off x="1146000" y="6955265"/>
            <a:ext cx="457682" cy="705943"/>
          </a:xfrm>
          <a:custGeom>
            <a:avLst/>
            <a:gdLst/>
            <a:ahLst/>
            <a:cxnLst/>
            <a:rect l="l" t="t" r="r" b="b"/>
            <a:pathLst>
              <a:path w="457682" h="705943">
                <a:moveTo>
                  <a:pt x="0" y="0"/>
                </a:moveTo>
                <a:lnTo>
                  <a:pt x="457682" y="0"/>
                </a:lnTo>
                <a:lnTo>
                  <a:pt x="457682" y="705943"/>
                </a:lnTo>
                <a:lnTo>
                  <a:pt x="0" y="705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05866" t="-5099"/>
            </a:stretch>
          </a:blipFill>
        </p:spPr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21F3F5A8-CABB-EED9-6134-F70064A079C3}"/>
              </a:ext>
            </a:extLst>
          </p:cNvPr>
          <p:cNvSpPr/>
          <p:nvPr/>
        </p:nvSpPr>
        <p:spPr>
          <a:xfrm>
            <a:off x="1146000" y="7949770"/>
            <a:ext cx="457682" cy="705943"/>
          </a:xfrm>
          <a:custGeom>
            <a:avLst/>
            <a:gdLst/>
            <a:ahLst/>
            <a:cxnLst/>
            <a:rect l="l" t="t" r="r" b="b"/>
            <a:pathLst>
              <a:path w="457682" h="705943">
                <a:moveTo>
                  <a:pt x="0" y="0"/>
                </a:moveTo>
                <a:lnTo>
                  <a:pt x="457682" y="0"/>
                </a:lnTo>
                <a:lnTo>
                  <a:pt x="457682" y="705943"/>
                </a:lnTo>
                <a:lnTo>
                  <a:pt x="0" y="705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05866" t="-5099"/>
            </a:stretch>
          </a:blipFill>
        </p:spPr>
      </p:sp>
    </p:spTree>
    <p:extLst>
      <p:ext uri="{BB962C8B-B14F-4D97-AF65-F5344CB8AC3E}">
        <p14:creationId xmlns:p14="http://schemas.microsoft.com/office/powerpoint/2010/main" val="130919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7E2C07C7-2F36-B549-509D-5D1A76570C8E}"/>
              </a:ext>
            </a:extLst>
          </p:cNvPr>
          <p:cNvGrpSpPr/>
          <p:nvPr/>
        </p:nvGrpSpPr>
        <p:grpSpPr>
          <a:xfrm>
            <a:off x="0" y="0"/>
            <a:ext cx="20960039" cy="10420350"/>
            <a:chOff x="0" y="0"/>
            <a:chExt cx="20960039" cy="1042035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66B097ED-1CBC-7C90-B86B-429E13AD56A2}"/>
                </a:ext>
              </a:extLst>
            </p:cNvPr>
            <p:cNvGrpSpPr/>
            <p:nvPr/>
          </p:nvGrpSpPr>
          <p:grpSpPr>
            <a:xfrm>
              <a:off x="0" y="0"/>
              <a:ext cx="18288000" cy="9772650"/>
              <a:chOff x="0" y="0"/>
              <a:chExt cx="4816593" cy="2573867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73BD47D3-F2A0-E54B-52A8-585F91EA4D8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573867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573867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573867"/>
                    </a:lnTo>
                    <a:lnTo>
                      <a:pt x="0" y="2573867"/>
                    </a:lnTo>
                    <a:close/>
                  </a:path>
                </a:pathLst>
              </a:custGeom>
              <a:solidFill>
                <a:srgbClr val="404A6C"/>
              </a:solidFill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B9CFF947-5D89-B6B2-6D52-0A4D49DC171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26119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pic>
          <p:nvPicPr>
            <p:cNvPr id="8" name="Obraz 7" descr="Obraz zawierający wzór, kwadrat, piksel, krzyżówka&#10;&#10;Opis wygenerowany automatycznie">
              <a:extLst>
                <a:ext uri="{FF2B5EF4-FFF2-40B4-BE49-F238E27FC236}">
                  <a16:creationId xmlns:a16="http://schemas.microsoft.com/office/drawing/2014/main" id="{05659B57-ACB8-3564-D1CC-A67BDA66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7113" y="3376613"/>
              <a:ext cx="3095625" cy="3076575"/>
            </a:xfrm>
            <a:prstGeom prst="rect">
              <a:avLst/>
            </a:prstGeom>
          </p:spPr>
        </p:pic>
        <p:pic>
          <p:nvPicPr>
            <p:cNvPr id="9" name="Obraz 8" descr="Obraz zawierający wzór, kwadrat, piksel, krzyżówka&#10;&#10;Opis wygenerowany automatycznie">
              <a:extLst>
                <a:ext uri="{FF2B5EF4-FFF2-40B4-BE49-F238E27FC236}">
                  <a16:creationId xmlns:a16="http://schemas.microsoft.com/office/drawing/2014/main" id="{8FE25E60-440F-AEBF-760F-208C89EF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2213" y="3395663"/>
              <a:ext cx="3076575" cy="3076575"/>
            </a:xfrm>
            <a:prstGeom prst="rect">
              <a:avLst/>
            </a:prstGeom>
          </p:spPr>
        </p:pic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415E5CB0-CD8B-251F-612F-CD163A7814BF}"/>
                </a:ext>
              </a:extLst>
            </p:cNvPr>
            <p:cNvSpPr txBox="1"/>
            <p:nvPr/>
          </p:nvSpPr>
          <p:spPr>
            <a:xfrm>
              <a:off x="382297" y="6725649"/>
              <a:ext cx="7265729" cy="144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INSTAGRAM</a:t>
              </a:r>
            </a:p>
            <a:p>
              <a:pPr marL="0"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@si.laudato</a:t>
              </a: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sp>
          <p:nvSpPr>
            <p:cNvPr id="14" name="TextBox 34">
              <a:extLst>
                <a:ext uri="{FF2B5EF4-FFF2-40B4-BE49-F238E27FC236}">
                  <a16:creationId xmlns:a16="http://schemas.microsoft.com/office/drawing/2014/main" id="{5F8BD188-526B-58F7-F432-C4E698C6550C}"/>
                </a:ext>
              </a:extLst>
            </p:cNvPr>
            <p:cNvSpPr txBox="1"/>
            <p:nvPr/>
          </p:nvSpPr>
          <p:spPr>
            <a:xfrm>
              <a:off x="5297196" y="6706598"/>
              <a:ext cx="7265729" cy="144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FACEBOOK</a:t>
              </a:r>
              <a:endParaRPr lang="pl-PL">
                <a:solidFill>
                  <a:schemeClr val="bg1"/>
                </a:solidFill>
                <a:latin typeface="Barlow Medium Bold"/>
              </a:endParaRPr>
            </a:p>
            <a:p>
              <a:pPr marL="0"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@CaritasLaudatoSi</a:t>
              </a: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pic>
          <p:nvPicPr>
            <p:cNvPr id="15" name="Obraz 14" descr="Obraz zawierający wzór, kwadrat, piksel&#10;&#10;Opis wygenerowany automatycznie">
              <a:extLst>
                <a:ext uri="{FF2B5EF4-FFF2-40B4-BE49-F238E27FC236}">
                  <a16:creationId xmlns:a16="http://schemas.microsoft.com/office/drawing/2014/main" id="{89AD4F77-9F06-3E88-32F2-AACE0D036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15813" y="3395663"/>
              <a:ext cx="3000375" cy="3000375"/>
            </a:xfrm>
            <a:prstGeom prst="rect">
              <a:avLst/>
            </a:prstGeom>
          </p:spPr>
        </p:pic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1FEF5F76-4177-6E92-A76D-6D7277E832A7}"/>
                </a:ext>
              </a:extLst>
            </p:cNvPr>
            <p:cNvSpPr txBox="1"/>
            <p:nvPr/>
          </p:nvSpPr>
          <p:spPr>
            <a:xfrm>
              <a:off x="10631195" y="6682785"/>
              <a:ext cx="6389429" cy="1937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WWW</a:t>
              </a:r>
              <a:endParaRPr lang="pl-PL">
                <a:solidFill>
                  <a:schemeClr val="bg1"/>
                </a:solidFill>
                <a:latin typeface="Barlow Medium Bold"/>
              </a:endParaRPr>
            </a:p>
            <a:p>
              <a:pPr algn="ctr"/>
              <a:r>
                <a:rPr lang="en-US" sz="3150" spc="101">
                  <a:solidFill>
                    <a:schemeClr val="bg1"/>
                  </a:solidFill>
                  <a:latin typeface="Barlow Medium Bold"/>
                  <a:ea typeface="+mn-lt"/>
                  <a:cs typeface="+mn-lt"/>
                </a:rPr>
                <a:t>laudatosi.caritas.pl</a:t>
              </a:r>
              <a:endParaRPr lang="en-US">
                <a:solidFill>
                  <a:schemeClr val="bg1"/>
                </a:solidFill>
                <a:latin typeface="Barlow Medium Bold"/>
                <a:ea typeface="+mn-lt"/>
                <a:cs typeface="+mn-lt"/>
              </a:endParaRPr>
            </a:p>
            <a:p>
              <a:pPr marL="0" algn="ctr">
                <a:lnSpc>
                  <a:spcPts val="3356"/>
                </a:lnSpc>
              </a:pPr>
              <a:endParaRPr lang="en-US">
                <a:latin typeface="Barlow Medium Bold"/>
              </a:endParaRP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CBBAEDE1-6BA9-4111-26FD-BBB71A30D4A4}"/>
                </a:ext>
              </a:extLst>
            </p:cNvPr>
            <p:cNvSpPr txBox="1"/>
            <p:nvPr/>
          </p:nvSpPr>
          <p:spPr>
            <a:xfrm>
              <a:off x="2456043" y="1705945"/>
              <a:ext cx="8749077" cy="859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3"/>
                </a:lnSpc>
              </a:pPr>
              <a:r>
                <a:rPr lang="en-US" sz="5650" spc="164">
                  <a:solidFill>
                    <a:srgbClr val="F2F2F2"/>
                  </a:solidFill>
                  <a:latin typeface="Poppins Bold"/>
                  <a:cs typeface="Poppins Bold"/>
                </a:rPr>
                <a:t>GDZIE NAS ZNALEŹĆ?</a:t>
              </a:r>
            </a:p>
          </p:txBody>
        </p: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98AB5675-80EC-A7F0-4E72-3FABEC43E41F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95C6F4AF-BB5F-1652-274E-004BB7266D0F}"/>
                  </a:ext>
                </a:extLst>
              </p:cNvPr>
              <p:cNvGrpSpPr/>
              <p:nvPr/>
            </p:nvGrpSpPr>
            <p:grpSpPr>
              <a:xfrm>
                <a:off x="0" y="9153078"/>
                <a:ext cx="20960039" cy="1267272"/>
                <a:chOff x="0" y="9153078"/>
                <a:chExt cx="20960039" cy="1267272"/>
              </a:xfrm>
            </p:grpSpPr>
            <p:grpSp>
              <p:nvGrpSpPr>
                <p:cNvPr id="13" name="Group 2">
                  <a:extLst>
                    <a:ext uri="{FF2B5EF4-FFF2-40B4-BE49-F238E27FC236}">
                      <a16:creationId xmlns:a16="http://schemas.microsoft.com/office/drawing/2014/main" id="{37F1F1ED-9C71-972C-4A71-267B64B92B2D}"/>
                    </a:ext>
                  </a:extLst>
                </p:cNvPr>
                <p:cNvGrpSpPr/>
                <p:nvPr/>
              </p:nvGrpSpPr>
              <p:grpSpPr>
                <a:xfrm>
                  <a:off x="0" y="9203829"/>
                  <a:ext cx="18498879" cy="1216521"/>
                  <a:chOff x="0" y="-38100"/>
                  <a:chExt cx="4872133" cy="850900"/>
                </a:xfrm>
              </p:grpSpPr>
              <p:sp>
                <p:nvSpPr>
                  <p:cNvPr id="21" name="Freeform 3">
                    <a:extLst>
                      <a:ext uri="{FF2B5EF4-FFF2-40B4-BE49-F238E27FC236}">
                        <a16:creationId xmlns:a16="http://schemas.microsoft.com/office/drawing/2014/main" id="{F7E4C345-6567-6CBE-3E2F-FFC09A55B46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816593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133" h="812800">
                        <a:moveTo>
                          <a:pt x="0" y="0"/>
                        </a:moveTo>
                        <a:lnTo>
                          <a:pt x="4872133" y="0"/>
                        </a:lnTo>
                        <a:lnTo>
                          <a:pt x="4872133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404A6C"/>
                  </a:solidFill>
                </p:spPr>
              </p:sp>
              <p:sp>
                <p:nvSpPr>
                  <p:cNvPr id="22" name="TextBox 4">
                    <a:extLst>
                      <a:ext uri="{FF2B5EF4-FFF2-40B4-BE49-F238E27FC236}">
                        <a16:creationId xmlns:a16="http://schemas.microsoft.com/office/drawing/2014/main" id="{330737ED-3F2F-9BFE-66C5-3767E9DCD085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4872133" cy="850900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823"/>
                      </a:lnSpc>
                    </a:pPr>
                    <a:endParaRPr/>
                  </a:p>
                </p:txBody>
              </p:sp>
            </p:grpSp>
            <p:grpSp>
              <p:nvGrpSpPr>
                <p:cNvPr id="17" name="Group 5">
                  <a:extLst>
                    <a:ext uri="{FF2B5EF4-FFF2-40B4-BE49-F238E27FC236}">
                      <a16:creationId xmlns:a16="http://schemas.microsoft.com/office/drawing/2014/main" id="{C20A4981-F0B3-D0B0-6491-C184FE1C2A9B}"/>
                    </a:ext>
                  </a:extLst>
                </p:cNvPr>
                <p:cNvGrpSpPr/>
                <p:nvPr/>
              </p:nvGrpSpPr>
              <p:grpSpPr>
                <a:xfrm>
                  <a:off x="10006657" y="9153078"/>
                  <a:ext cx="10953382" cy="1211134"/>
                  <a:chOff x="143338" y="-192882"/>
                  <a:chExt cx="14604510" cy="1614845"/>
                </a:xfrm>
              </p:grpSpPr>
              <p:sp>
                <p:nvSpPr>
                  <p:cNvPr id="19" name="Freeform 6">
                    <a:extLst>
                      <a:ext uri="{FF2B5EF4-FFF2-40B4-BE49-F238E27FC236}">
                        <a16:creationId xmlns:a16="http://schemas.microsoft.com/office/drawing/2014/main" id="{D9EF632D-5F9B-5AB1-9FBB-0A6AC35D9D61}"/>
                      </a:ext>
                    </a:extLst>
                  </p:cNvPr>
                  <p:cNvSpPr/>
                  <p:nvPr/>
                </p:nvSpPr>
                <p:spPr>
                  <a:xfrm>
                    <a:off x="143338" y="50363"/>
                    <a:ext cx="10658448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8448" h="1371600">
                        <a:moveTo>
                          <a:pt x="0" y="0"/>
                        </a:moveTo>
                        <a:lnTo>
                          <a:pt x="10658448" y="0"/>
                        </a:lnTo>
                        <a:lnTo>
                          <a:pt x="10658448" y="1371600"/>
                        </a:lnTo>
                        <a:lnTo>
                          <a:pt x="0" y="137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 l="-128776" t="-900000"/>
                    </a:stretch>
                  </a:blipFill>
                </p:spPr>
              </p:sp>
              <p:sp>
                <p:nvSpPr>
                  <p:cNvPr id="20" name="TextBox 9">
                    <a:extLst>
                      <a:ext uri="{FF2B5EF4-FFF2-40B4-BE49-F238E27FC236}">
                        <a16:creationId xmlns:a16="http://schemas.microsoft.com/office/drawing/2014/main" id="{40620FDD-7C2F-C9DC-C63A-DA7311AC85FA}"/>
                      </a:ext>
                    </a:extLst>
                  </p:cNvPr>
                  <p:cNvSpPr txBox="1"/>
                  <p:nvPr/>
                </p:nvSpPr>
                <p:spPr>
                  <a:xfrm>
                    <a:off x="10633048" y="-192882"/>
                    <a:ext cx="4114800" cy="14974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823"/>
                      </a:lnSpc>
                    </a:pPr>
                    <a:endParaRPr/>
                  </a:p>
                </p:txBody>
              </p:sp>
            </p:grpSp>
          </p:grp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9A7D54A3-2208-446B-8040-460E6200B89F}"/>
                  </a:ext>
                </a:extLst>
              </p:cNvPr>
              <p:cNvSpPr/>
              <p:nvPr/>
            </p:nvSpPr>
            <p:spPr>
              <a:xfrm>
                <a:off x="5319671" y="9366628"/>
                <a:ext cx="3069178" cy="920372"/>
              </a:xfrm>
              <a:custGeom>
                <a:avLst/>
                <a:gdLst/>
                <a:ahLst/>
                <a:cxnLst/>
                <a:rect l="l" t="t" r="r" b="b"/>
                <a:pathLst>
                  <a:path w="3069178" h="920372">
                    <a:moveTo>
                      <a:pt x="0" y="0"/>
                    </a:moveTo>
                    <a:lnTo>
                      <a:pt x="3069178" y="0"/>
                    </a:lnTo>
                    <a:lnTo>
                      <a:pt x="3069178" y="920372"/>
                    </a:lnTo>
                    <a:lnTo>
                      <a:pt x="0" y="9203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32265" b="-19325"/>
                </a:stretch>
              </a:blipFill>
            </p:spPr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439738B7-936D-7945-8D87-AD72A0520F81}"/>
                  </a:ext>
                </a:extLst>
              </p:cNvPr>
              <p:cNvSpPr/>
              <p:nvPr/>
            </p:nvSpPr>
            <p:spPr>
              <a:xfrm>
                <a:off x="8701924" y="9366628"/>
                <a:ext cx="532928" cy="750603"/>
              </a:xfrm>
              <a:custGeom>
                <a:avLst/>
                <a:gdLst/>
                <a:ahLst/>
                <a:cxnLst/>
                <a:rect l="l" t="t" r="r" b="b"/>
                <a:pathLst>
                  <a:path w="532928" h="750603">
                    <a:moveTo>
                      <a:pt x="0" y="0"/>
                    </a:moveTo>
                    <a:lnTo>
                      <a:pt x="532928" y="0"/>
                    </a:lnTo>
                    <a:lnTo>
                      <a:pt x="532928" y="750603"/>
                    </a:lnTo>
                    <a:lnTo>
                      <a:pt x="0" y="750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CBD91288-3D2F-B5B2-4119-981A891AF210}"/>
                  </a:ext>
                </a:extLst>
              </p:cNvPr>
              <p:cNvSpPr txBox="1"/>
              <p:nvPr/>
            </p:nvSpPr>
            <p:spPr>
              <a:xfrm>
                <a:off x="480554" y="9470517"/>
                <a:ext cx="4725271" cy="6890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60"/>
                  </a:lnSpc>
                </a:pP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Projekt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„Caritas Laudato Si':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Aktywna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wspólnot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zakresie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przeciwdziałania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nadkonsumpcji 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dążeniu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do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gospodarki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o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obiegu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zamkniętym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” 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realizowany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przez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Polska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współfinansowany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jest ze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środków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NFOŚiGW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 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ramach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programu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priorytetowego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nr 7.2.1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ekologiczna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Część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1)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ekologiczna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lata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2021-2025.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Niniejszy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materiał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został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opublikowany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dzięki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dofinansowaniu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Narodowego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Funduszu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Ochrony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Środowiska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Gospodarki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Wodnej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. Za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jego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treść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odpowiada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wyłącznie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Polska. </a:t>
                </a:r>
              </a:p>
              <a:p>
                <a:pPr algn="just">
                  <a:lnSpc>
                    <a:spcPts val="960"/>
                  </a:lnSpc>
                </a:pPr>
                <a:endParaRPr lang="en-US" sz="685" dirty="0">
                  <a:solidFill>
                    <a:srgbClr val="FFFFFF"/>
                  </a:solidFill>
                  <a:latin typeface="Open Sans"/>
                  <a:cs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102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7901b-1d3f-4f8b-bc3a-75c9c957cded">
      <Terms xmlns="http://schemas.microsoft.com/office/infopath/2007/PartnerControls"/>
    </lcf76f155ced4ddcb4097134ff3c332f>
    <TaxCatchAll xmlns="3e676f09-0d62-496c-aaf3-e82a4d7aa0a6" xsi:nil="true"/>
    <SharedWithUsers xmlns="3e676f09-0d62-496c-aaf3-e82a4d7aa0a6">
      <UserInfo>
        <DisplayName>Andrzej Biderman</DisplayName>
        <AccountId>15</AccountId>
        <AccountType/>
      </UserInfo>
      <UserInfo>
        <DisplayName>Marcin Kawko</DisplayName>
        <AccountId>469</AccountId>
        <AccountType/>
      </UserInfo>
      <UserInfo>
        <DisplayName>Iwona Łobasiuk</DisplayName>
        <AccountId>973</AccountId>
        <AccountType/>
      </UserInfo>
      <UserInfo>
        <DisplayName>Żaneta Żebrowska-Rosa</DisplayName>
        <AccountId>254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6DB6CD1E807844932B64EC0371CEA1" ma:contentTypeVersion="18" ma:contentTypeDescription="Utwórz nowy dokument." ma:contentTypeScope="" ma:versionID="6bfad1e9ffba364ce4e595ad2cf516d7">
  <xsd:schema xmlns:xsd="http://www.w3.org/2001/XMLSchema" xmlns:xs="http://www.w3.org/2001/XMLSchema" xmlns:p="http://schemas.microsoft.com/office/2006/metadata/properties" xmlns:ns2="8f27901b-1d3f-4f8b-bc3a-75c9c957cded" xmlns:ns3="3e676f09-0d62-496c-aaf3-e82a4d7aa0a6" targetNamespace="http://schemas.microsoft.com/office/2006/metadata/properties" ma:root="true" ma:fieldsID="0f075680c63d50bbedfd3884cb16b288" ns2:_="" ns3:_="">
    <xsd:import namespace="8f27901b-1d3f-4f8b-bc3a-75c9c957cded"/>
    <xsd:import namespace="3e676f09-0d62-496c-aaf3-e82a4d7aa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7901b-1d3f-4f8b-bc3a-75c9c957c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0588426c-d31e-4e49-8c5d-1b13a96b5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76f09-0d62-496c-aaf3-e82a4d7aa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3659a1-78fd-4f1b-9c9c-0fd3a1cdce7c}" ma:internalName="TaxCatchAll" ma:showField="CatchAllData" ma:web="3e676f09-0d62-496c-aaf3-e82a4d7aa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5299B-6E42-4495-B852-63308DB46A8B}">
  <ds:schemaRefs>
    <ds:schemaRef ds:uri="http://schemas.openxmlformats.org/package/2006/metadata/core-properties"/>
    <ds:schemaRef ds:uri="8f27901b-1d3f-4f8b-bc3a-75c9c957cded"/>
    <ds:schemaRef ds:uri="http://purl.org/dc/terms/"/>
    <ds:schemaRef ds:uri="http://schemas.microsoft.com/office/2006/documentManagement/types"/>
    <ds:schemaRef ds:uri="http://schemas.microsoft.com/office/2006/metadata/properties"/>
    <ds:schemaRef ds:uri="3e676f09-0d62-496c-aaf3-e82a4d7aa0a6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AF5107-2A68-49BE-9AD1-EBC6ECA9A75E}">
  <ds:schemaRefs>
    <ds:schemaRef ds:uri="3e676f09-0d62-496c-aaf3-e82a4d7aa0a6"/>
    <ds:schemaRef ds:uri="8f27901b-1d3f-4f8b-bc3a-75c9c957cd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FB4DAE-9E2E-4A5A-87A8-D83CA300E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Niestandardowy</PresentationFormat>
  <Paragraphs>90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20" baseType="lpstr">
      <vt:lpstr>Times New Roman</vt:lpstr>
      <vt:lpstr>Poppins Bold</vt:lpstr>
      <vt:lpstr>Barlow Medium Bold</vt:lpstr>
      <vt:lpstr>Cambria</vt:lpstr>
      <vt:lpstr>Calibri</vt:lpstr>
      <vt:lpstr>Poppins</vt:lpstr>
      <vt:lpstr>Symbol</vt:lpstr>
      <vt:lpstr>Josefin Sans</vt:lpstr>
      <vt:lpstr>Arial</vt:lpstr>
      <vt:lpstr>Josefin Sans Bold</vt:lpstr>
      <vt:lpstr>Open Sans</vt:lpstr>
      <vt:lpstr>Nunito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ŻYWNOŚĆ– AW_LaudatoSi_Prezentacja_Zgromadzenie</dc:title>
  <cp:lastModifiedBy>Andrzej Biderman</cp:lastModifiedBy>
  <cp:revision>1</cp:revision>
  <dcterms:created xsi:type="dcterms:W3CDTF">2006-08-16T00:00:00Z</dcterms:created>
  <dcterms:modified xsi:type="dcterms:W3CDTF">2024-03-04T10:03:42Z</dcterms:modified>
  <dc:identifier>DAF0tqpzSJs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0x010100056DB6CD1E807844932B64EC0371CEA1</vt:lpwstr>
  </property>
  <property fmtid="{D5CDD505-2E9C-101B-9397-08002B2CF9AE}" pid="3" name="MediaServiceImageTags">
    <vt:lpwstr/>
  </property>
</Properties>
</file>