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58" r:id="rId5"/>
    <p:sldId id="267" r:id="rId6"/>
    <p:sldId id="261" r:id="rId7"/>
    <p:sldId id="268" r:id="rId8"/>
    <p:sldId id="441" r:id="rId9"/>
    <p:sldId id="466" r:id="rId10"/>
    <p:sldId id="273" r:id="rId11"/>
  </p:sldIdLst>
  <p:sldSz cx="18288000" cy="10287000"/>
  <p:notesSz cx="7099300" cy="10234613"/>
  <p:embeddedFontLst>
    <p:embeddedFont>
      <p:font typeface="Josefin Sans Bold" pitchFamily="2" charset="-18"/>
      <p:regular r:id="rId13"/>
      <p:bold r:id="rId14"/>
      <p:boldItalic r:id="rId15"/>
    </p:embeddedFont>
    <p:embeddedFont>
      <p:font typeface="Josefin Sans Light" pitchFamily="2" charset="-18"/>
      <p:regular r:id="rId16"/>
      <p:italic r:id="rId17"/>
    </p:embeddedFont>
    <p:embeddedFont>
      <p:font typeface="Josefin Sans Medium" pitchFamily="2" charset="-18"/>
      <p:regular r:id="rId18"/>
      <p: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Poppins Bold" panose="00000800000000000000" pitchFamily="2" charset="-18"/>
      <p:regular r:id="rId24"/>
      <p:bold r:id="rId25"/>
    </p:embeddedFont>
    <p:embeddedFont>
      <p:font typeface="Poppins ExtraBold" panose="00000900000000000000" pitchFamily="2" charset="-18"/>
      <p:bold r:id="rId26"/>
      <p:boldItalic r:id="rId27"/>
    </p:embeddedFont>
    <p:embeddedFont>
      <p:font typeface="Poppins SemiBold" panose="00000700000000000000" pitchFamily="2" charset="-18"/>
      <p:bold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zej Biderman" initials="AB" lastIdx="1" clrIdx="0">
    <p:extLst>
      <p:ext uri="{19B8F6BF-5375-455C-9EA6-DF929625EA0E}">
        <p15:presenceInfo xmlns:p15="http://schemas.microsoft.com/office/powerpoint/2012/main" userId="S::abiderman@caritas.org.pl::ec61202c-777a-4e60-b78a-62da9dafbd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D1B2"/>
    <a:srgbClr val="404A6C"/>
    <a:srgbClr val="ECA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9767" autoAdjust="0"/>
  </p:normalViewPr>
  <p:slideViewPr>
    <p:cSldViewPr>
      <p:cViewPr varScale="1">
        <p:scale>
          <a:sx n="70" d="100"/>
          <a:sy n="70" d="100"/>
        </p:scale>
        <p:origin x="69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91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zej Biderman" userId="ec61202c-777a-4e60-b78a-62da9dafbd78" providerId="ADAL" clId="{07DD8EFD-12E7-4BB4-86F9-81F996F38BD9}"/>
    <pc:docChg chg="modSld">
      <pc:chgData name="Andrzej Biderman" userId="ec61202c-777a-4e60-b78a-62da9dafbd78" providerId="ADAL" clId="{07DD8EFD-12E7-4BB4-86F9-81F996F38BD9}" dt="2024-02-06T08:11:01.301" v="5" actId="20577"/>
      <pc:docMkLst>
        <pc:docMk/>
      </pc:docMkLst>
      <pc:sldChg chg="modSp mod modNotesTx">
        <pc:chgData name="Andrzej Biderman" userId="ec61202c-777a-4e60-b78a-62da9dafbd78" providerId="ADAL" clId="{07DD8EFD-12E7-4BB4-86F9-81F996F38BD9}" dt="2024-02-06T08:11:01.301" v="5" actId="20577"/>
        <pc:sldMkLst>
          <pc:docMk/>
          <pc:sldMk cId="0" sldId="262"/>
        </pc:sldMkLst>
        <pc:spChg chg="mod">
          <ac:chgData name="Andrzej Biderman" userId="ec61202c-777a-4e60-b78a-62da9dafbd78" providerId="ADAL" clId="{07DD8EFD-12E7-4BB4-86F9-81F996F38BD9}" dt="2024-02-06T06:28:28.382" v="3" actId="20577"/>
          <ac:spMkLst>
            <pc:docMk/>
            <pc:sldMk cId="0" sldId="262"/>
            <ac:spMk id="20" creationId="{00000000-0000-0000-0000-000000000000}"/>
          </ac:spMkLst>
        </pc:spChg>
      </pc:sldChg>
    </pc:docChg>
  </pc:docChgLst>
  <pc:docChgLst>
    <pc:chgData name="Andrzej Biderman" userId="ec61202c-777a-4e60-b78a-62da9dafbd78" providerId="ADAL" clId="{43A7FAA0-85C5-4DA1-A48A-19CB3E3A5D04}"/>
    <pc:docChg chg="undo redo custSel addSld delSld modSld sldOrd">
      <pc:chgData name="Andrzej Biderman" userId="ec61202c-777a-4e60-b78a-62da9dafbd78" providerId="ADAL" clId="{43A7FAA0-85C5-4DA1-A48A-19CB3E3A5D04}" dt="2023-11-29T10:33:27.479" v="4021" actId="948"/>
      <pc:docMkLst>
        <pc:docMk/>
      </pc:docMkLst>
      <pc:sldChg chg="del ord">
        <pc:chgData name="Andrzej Biderman" userId="ec61202c-777a-4e60-b78a-62da9dafbd78" providerId="ADAL" clId="{43A7FAA0-85C5-4DA1-A48A-19CB3E3A5D04}" dt="2023-11-27T09:44:44.396" v="1333" actId="47"/>
        <pc:sldMkLst>
          <pc:docMk/>
          <pc:sldMk cId="607179837" sldId="256"/>
        </pc:sldMkLst>
      </pc:sldChg>
      <pc:sldChg chg="addSp delSp modSp mod ord modNotesTx">
        <pc:chgData name="Andrzej Biderman" userId="ec61202c-777a-4e60-b78a-62da9dafbd78" providerId="ADAL" clId="{43A7FAA0-85C5-4DA1-A48A-19CB3E3A5D04}" dt="2023-11-29T10:14:22.013" v="3941" actId="6549"/>
        <pc:sldMkLst>
          <pc:docMk/>
          <pc:sldMk cId="0" sldId="257"/>
        </pc:sldMkLst>
        <pc:spChg chg="mod">
          <ac:chgData name="Andrzej Biderman" userId="ec61202c-777a-4e60-b78a-62da9dafbd78" providerId="ADAL" clId="{43A7FAA0-85C5-4DA1-A48A-19CB3E3A5D04}" dt="2023-11-22T09:06:38.212" v="536" actId="20577"/>
          <ac:spMkLst>
            <pc:docMk/>
            <pc:sldMk cId="0" sldId="257"/>
            <ac:spMk id="7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10:13:28.028" v="3939" actId="948"/>
          <ac:spMkLst>
            <pc:docMk/>
            <pc:sldMk cId="0" sldId="257"/>
            <ac:spMk id="17" creationId="{00000000-0000-0000-0000-000000000000}"/>
          </ac:spMkLst>
        </pc:spChg>
        <pc:spChg chg="del mod">
          <ac:chgData name="Andrzej Biderman" userId="ec61202c-777a-4e60-b78a-62da9dafbd78" providerId="ADAL" clId="{43A7FAA0-85C5-4DA1-A48A-19CB3E3A5D04}" dt="2023-11-22T09:02:36.701" v="443" actId="478"/>
          <ac:spMkLst>
            <pc:docMk/>
            <pc:sldMk cId="0" sldId="257"/>
            <ac:spMk id="18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10:14:22.013" v="3941" actId="6549"/>
          <ac:spMkLst>
            <pc:docMk/>
            <pc:sldMk cId="0" sldId="257"/>
            <ac:spMk id="19" creationId="{00000000-0000-0000-0000-000000000000}"/>
          </ac:spMkLst>
        </pc:spChg>
        <pc:spChg chg="add mod">
          <ac:chgData name="Andrzej Biderman" userId="ec61202c-777a-4e60-b78a-62da9dafbd78" providerId="ADAL" clId="{43A7FAA0-85C5-4DA1-A48A-19CB3E3A5D04}" dt="2023-11-22T09:09:10.375" v="584" actId="207"/>
          <ac:spMkLst>
            <pc:docMk/>
            <pc:sldMk cId="0" sldId="257"/>
            <ac:spMk id="22" creationId="{322F76BD-1B3E-2C50-2905-FE6899868A6E}"/>
          </ac:spMkLst>
        </pc:spChg>
        <pc:spChg chg="add del mod">
          <ac:chgData name="Andrzej Biderman" userId="ec61202c-777a-4e60-b78a-62da9dafbd78" providerId="ADAL" clId="{43A7FAA0-85C5-4DA1-A48A-19CB3E3A5D04}" dt="2023-11-29T10:02:07.476" v="3834" actId="478"/>
          <ac:spMkLst>
            <pc:docMk/>
            <pc:sldMk cId="0" sldId="257"/>
            <ac:spMk id="23" creationId="{60099F96-F8D3-A365-DBE1-84631621443B}"/>
          </ac:spMkLst>
        </pc:spChg>
        <pc:grpChg chg="mod">
          <ac:chgData name="Andrzej Biderman" userId="ec61202c-777a-4e60-b78a-62da9dafbd78" providerId="ADAL" clId="{43A7FAA0-85C5-4DA1-A48A-19CB3E3A5D04}" dt="2023-11-22T09:05:07.138" v="499" actId="1076"/>
          <ac:grpSpMkLst>
            <pc:docMk/>
            <pc:sldMk cId="0" sldId="257"/>
            <ac:grpSpMk id="6" creationId="{00000000-0000-0000-0000-000000000000}"/>
          </ac:grpSpMkLst>
        </pc:grpChg>
      </pc:sldChg>
      <pc:sldChg chg="addSp delSp modSp mod">
        <pc:chgData name="Andrzej Biderman" userId="ec61202c-777a-4e60-b78a-62da9dafbd78" providerId="ADAL" clId="{43A7FAA0-85C5-4DA1-A48A-19CB3E3A5D04}" dt="2023-11-27T09:58:09.814" v="1562" actId="1076"/>
        <pc:sldMkLst>
          <pc:docMk/>
          <pc:sldMk cId="0" sldId="258"/>
        </pc:sldMkLst>
        <pc:spChg chg="mod ord">
          <ac:chgData name="Andrzej Biderman" userId="ec61202c-777a-4e60-b78a-62da9dafbd78" providerId="ADAL" clId="{43A7FAA0-85C5-4DA1-A48A-19CB3E3A5D04}" dt="2023-11-27T09:57:08.761" v="1525" actId="6549"/>
          <ac:spMkLst>
            <pc:docMk/>
            <pc:sldMk cId="0" sldId="258"/>
            <ac:spMk id="14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7T09:58:09.814" v="1562" actId="1076"/>
          <ac:spMkLst>
            <pc:docMk/>
            <pc:sldMk cId="0" sldId="258"/>
            <ac:spMk id="17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7T09:57:51.050" v="1558" actId="1076"/>
          <ac:spMkLst>
            <pc:docMk/>
            <pc:sldMk cId="0" sldId="258"/>
            <ac:spMk id="18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10:13:13.225" v="1145"/>
          <ac:spMkLst>
            <pc:docMk/>
            <pc:sldMk cId="0" sldId="258"/>
            <ac:spMk id="20" creationId="{9E52A4CB-7612-F2F1-7ABB-B68611082899}"/>
          </ac:spMkLst>
        </pc:spChg>
        <pc:spChg chg="mod">
          <ac:chgData name="Andrzej Biderman" userId="ec61202c-777a-4e60-b78a-62da9dafbd78" providerId="ADAL" clId="{43A7FAA0-85C5-4DA1-A48A-19CB3E3A5D04}" dt="2023-11-22T10:13:13.225" v="1145"/>
          <ac:spMkLst>
            <pc:docMk/>
            <pc:sldMk cId="0" sldId="258"/>
            <ac:spMk id="21" creationId="{137EB059-B593-EC1A-BCD2-138F376E5AF3}"/>
          </ac:spMkLst>
        </pc:spChg>
        <pc:grpChg chg="mod">
          <ac:chgData name="Andrzej Biderman" userId="ec61202c-777a-4e60-b78a-62da9dafbd78" providerId="ADAL" clId="{43A7FAA0-85C5-4DA1-A48A-19CB3E3A5D04}" dt="2023-11-27T09:58:03.542" v="1561" actId="1076"/>
          <ac:grpSpMkLst>
            <pc:docMk/>
            <pc:sldMk cId="0" sldId="258"/>
            <ac:grpSpMk id="2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2T10:13:12.262" v="1144" actId="478"/>
          <ac:grpSpMkLst>
            <pc:docMk/>
            <pc:sldMk cId="0" sldId="258"/>
            <ac:grpSpMk id="11" creationId="{00000000-0000-0000-0000-000000000000}"/>
          </ac:grpSpMkLst>
        </pc:grpChg>
        <pc:grpChg chg="add mod">
          <ac:chgData name="Andrzej Biderman" userId="ec61202c-777a-4e60-b78a-62da9dafbd78" providerId="ADAL" clId="{43A7FAA0-85C5-4DA1-A48A-19CB3E3A5D04}" dt="2023-11-22T10:13:13.225" v="1145"/>
          <ac:grpSpMkLst>
            <pc:docMk/>
            <pc:sldMk cId="0" sldId="258"/>
            <ac:grpSpMk id="19" creationId="{1F55A87B-FCE5-FECB-429B-5064EC0C963E}"/>
          </ac:grpSpMkLst>
        </pc:grpChg>
      </pc:sldChg>
      <pc:sldChg chg="addSp delSp modSp del mod ord">
        <pc:chgData name="Andrzej Biderman" userId="ec61202c-777a-4e60-b78a-62da9dafbd78" providerId="ADAL" clId="{43A7FAA0-85C5-4DA1-A48A-19CB3E3A5D04}" dt="2023-11-27T09:44:48.087" v="1334" actId="47"/>
        <pc:sldMkLst>
          <pc:docMk/>
          <pc:sldMk cId="2503788838" sldId="259"/>
        </pc:sldMkLst>
        <pc:spChg chg="mod">
          <ac:chgData name="Andrzej Biderman" userId="ec61202c-777a-4e60-b78a-62da9dafbd78" providerId="ADAL" clId="{43A7FAA0-85C5-4DA1-A48A-19CB3E3A5D04}" dt="2023-11-22T08:34:36.643" v="84" actId="1076"/>
          <ac:spMkLst>
            <pc:docMk/>
            <pc:sldMk cId="2503788838" sldId="259"/>
            <ac:spMk id="2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10:14:42.634" v="1154" actId="1076"/>
          <ac:spMkLst>
            <pc:docMk/>
            <pc:sldMk cId="2503788838" sldId="259"/>
            <ac:spMk id="9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10:14:02.576" v="1150" actId="207"/>
          <ac:spMkLst>
            <pc:docMk/>
            <pc:sldMk cId="2503788838" sldId="259"/>
            <ac:spMk id="10" creationId="{00000000-0000-0000-0000-000000000000}"/>
          </ac:spMkLst>
        </pc:spChg>
        <pc:spChg chg="ord">
          <ac:chgData name="Andrzej Biderman" userId="ec61202c-777a-4e60-b78a-62da9dafbd78" providerId="ADAL" clId="{43A7FAA0-85C5-4DA1-A48A-19CB3E3A5D04}" dt="2023-11-22T10:15:15.269" v="1160" actId="166"/>
          <ac:spMkLst>
            <pc:docMk/>
            <pc:sldMk cId="2503788838" sldId="259"/>
            <ac:spMk id="11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10:08:46.134" v="1123" actId="688"/>
          <ac:spMkLst>
            <pc:docMk/>
            <pc:sldMk cId="2503788838" sldId="259"/>
            <ac:spMk id="12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8:33:22.119" v="20" actId="1076"/>
          <ac:spMkLst>
            <pc:docMk/>
            <pc:sldMk cId="2503788838" sldId="259"/>
            <ac:spMk id="15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11:32.936" v="597" actId="1076"/>
          <ac:spMkLst>
            <pc:docMk/>
            <pc:sldMk cId="2503788838" sldId="259"/>
            <ac:spMk id="16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12:01.495" v="632" actId="6549"/>
          <ac:spMkLst>
            <pc:docMk/>
            <pc:sldMk cId="2503788838" sldId="259"/>
            <ac:spMk id="17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8:32:48.258" v="12" actId="478"/>
          <ac:spMkLst>
            <pc:docMk/>
            <pc:sldMk cId="2503788838" sldId="259"/>
            <ac:spMk id="18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8:32:53.087" v="13" actId="478"/>
          <ac:spMkLst>
            <pc:docMk/>
            <pc:sldMk cId="2503788838" sldId="259"/>
            <ac:spMk id="19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8:33:22.119" v="20" actId="1076"/>
          <ac:spMkLst>
            <pc:docMk/>
            <pc:sldMk cId="2503788838" sldId="259"/>
            <ac:spMk id="20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8:33:22.119" v="20" actId="1076"/>
          <ac:spMkLst>
            <pc:docMk/>
            <pc:sldMk cId="2503788838" sldId="259"/>
            <ac:spMk id="21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8:32:48.258" v="12" actId="478"/>
          <ac:spMkLst>
            <pc:docMk/>
            <pc:sldMk cId="2503788838" sldId="259"/>
            <ac:spMk id="22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8:32:48.258" v="12" actId="478"/>
          <ac:spMkLst>
            <pc:docMk/>
            <pc:sldMk cId="2503788838" sldId="259"/>
            <ac:spMk id="23" creationId="{00000000-0000-0000-0000-000000000000}"/>
          </ac:spMkLst>
        </pc:spChg>
        <pc:spChg chg="add mod">
          <ac:chgData name="Andrzej Biderman" userId="ec61202c-777a-4e60-b78a-62da9dafbd78" providerId="ADAL" clId="{43A7FAA0-85C5-4DA1-A48A-19CB3E3A5D04}" dt="2023-11-22T08:34:41.936" v="85" actId="1076"/>
          <ac:spMkLst>
            <pc:docMk/>
            <pc:sldMk cId="2503788838" sldId="259"/>
            <ac:spMk id="25" creationId="{D34987CE-8C29-DE7F-29B2-C455ACBF6844}"/>
          </ac:spMkLst>
        </pc:spChg>
        <pc:spChg chg="mod">
          <ac:chgData name="Andrzej Biderman" userId="ec61202c-777a-4e60-b78a-62da9dafbd78" providerId="ADAL" clId="{43A7FAA0-85C5-4DA1-A48A-19CB3E3A5D04}" dt="2023-11-22T10:13:48.744" v="1147"/>
          <ac:spMkLst>
            <pc:docMk/>
            <pc:sldMk cId="2503788838" sldId="259"/>
            <ac:spMk id="27" creationId="{8F442E77-1F87-5005-D41D-5B849B644022}"/>
          </ac:spMkLst>
        </pc:spChg>
        <pc:spChg chg="mod">
          <ac:chgData name="Andrzej Biderman" userId="ec61202c-777a-4e60-b78a-62da9dafbd78" providerId="ADAL" clId="{43A7FAA0-85C5-4DA1-A48A-19CB3E3A5D04}" dt="2023-11-22T10:13:48.744" v="1147"/>
          <ac:spMkLst>
            <pc:docMk/>
            <pc:sldMk cId="2503788838" sldId="259"/>
            <ac:spMk id="28" creationId="{9CFCCB78-6190-F805-812C-D3C072535351}"/>
          </ac:spMkLst>
        </pc:spChg>
        <pc:grpChg chg="add del">
          <ac:chgData name="Andrzej Biderman" userId="ec61202c-777a-4e60-b78a-62da9dafbd78" providerId="ADAL" clId="{43A7FAA0-85C5-4DA1-A48A-19CB3E3A5D04}" dt="2023-11-22T10:14:49.542" v="1155" actId="478"/>
          <ac:grpSpMkLst>
            <pc:docMk/>
            <pc:sldMk cId="2503788838" sldId="259"/>
            <ac:grpSpMk id="8" creationId="{00000000-0000-0000-0000-000000000000}"/>
          </ac:grpSpMkLst>
        </pc:grpChg>
        <pc:grpChg chg="add mod">
          <ac:chgData name="Andrzej Biderman" userId="ec61202c-777a-4e60-b78a-62da9dafbd78" providerId="ADAL" clId="{43A7FAA0-85C5-4DA1-A48A-19CB3E3A5D04}" dt="2023-11-22T12:26:50.472" v="1332" actId="14100"/>
          <ac:grpSpMkLst>
            <pc:docMk/>
            <pc:sldMk cId="2503788838" sldId="259"/>
            <ac:grpSpMk id="26" creationId="{5B0C74F4-60A2-33DC-B0ED-5B6C916A6F9C}"/>
          </ac:grpSpMkLst>
        </pc:grpChg>
      </pc:sldChg>
      <pc:sldChg chg="addSp delSp modSp del mod ord">
        <pc:chgData name="Andrzej Biderman" userId="ec61202c-777a-4e60-b78a-62da9dafbd78" providerId="ADAL" clId="{43A7FAA0-85C5-4DA1-A48A-19CB3E3A5D04}" dt="2023-11-27T09:51:25.711" v="1472" actId="47"/>
        <pc:sldMkLst>
          <pc:docMk/>
          <pc:sldMk cId="0" sldId="260"/>
        </pc:sldMkLst>
        <pc:spChg chg="mod ord">
          <ac:chgData name="Andrzej Biderman" userId="ec61202c-777a-4e60-b78a-62da9dafbd78" providerId="ADAL" clId="{43A7FAA0-85C5-4DA1-A48A-19CB3E3A5D04}" dt="2023-11-22T10:16:49.445" v="1166" actId="255"/>
          <ac:spMkLst>
            <pc:docMk/>
            <pc:sldMk cId="0" sldId="260"/>
            <ac:spMk id="14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56:19.347" v="1029" actId="1038"/>
          <ac:spMkLst>
            <pc:docMk/>
            <pc:sldMk cId="0" sldId="260"/>
            <ac:spMk id="17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56:19.347" v="1029" actId="1038"/>
          <ac:spMkLst>
            <pc:docMk/>
            <pc:sldMk cId="0" sldId="260"/>
            <ac:spMk id="18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10:12:59.474" v="1142"/>
          <ac:spMkLst>
            <pc:docMk/>
            <pc:sldMk cId="0" sldId="260"/>
            <ac:spMk id="20" creationId="{1E51787E-50A7-F88E-BA66-1B24095F7B40}"/>
          </ac:spMkLst>
        </pc:spChg>
        <pc:spChg chg="mod">
          <ac:chgData name="Andrzej Biderman" userId="ec61202c-777a-4e60-b78a-62da9dafbd78" providerId="ADAL" clId="{43A7FAA0-85C5-4DA1-A48A-19CB3E3A5D04}" dt="2023-11-22T10:12:59.474" v="1142"/>
          <ac:spMkLst>
            <pc:docMk/>
            <pc:sldMk cId="0" sldId="260"/>
            <ac:spMk id="21" creationId="{B1D5D0FB-E723-4B4C-4C4A-6C32251F9048}"/>
          </ac:spMkLst>
        </pc:spChg>
        <pc:grpChg chg="del">
          <ac:chgData name="Andrzej Biderman" userId="ec61202c-777a-4e60-b78a-62da9dafbd78" providerId="ADAL" clId="{43A7FAA0-85C5-4DA1-A48A-19CB3E3A5D04}" dt="2023-11-22T10:12:58.467" v="1141" actId="478"/>
          <ac:grpSpMkLst>
            <pc:docMk/>
            <pc:sldMk cId="0" sldId="260"/>
            <ac:grpSpMk id="11" creationId="{00000000-0000-0000-0000-000000000000}"/>
          </ac:grpSpMkLst>
        </pc:grpChg>
        <pc:grpChg chg="add mod">
          <ac:chgData name="Andrzej Biderman" userId="ec61202c-777a-4e60-b78a-62da9dafbd78" providerId="ADAL" clId="{43A7FAA0-85C5-4DA1-A48A-19CB3E3A5D04}" dt="2023-11-22T10:12:59.474" v="1142"/>
          <ac:grpSpMkLst>
            <pc:docMk/>
            <pc:sldMk cId="0" sldId="260"/>
            <ac:grpSpMk id="19" creationId="{A0EBFECF-2D32-281B-493D-2CD7D8CAAA2B}"/>
          </ac:grpSpMkLst>
        </pc:grpChg>
      </pc:sldChg>
      <pc:sldChg chg="addSp delSp modSp mod">
        <pc:chgData name="Andrzej Biderman" userId="ec61202c-777a-4e60-b78a-62da9dafbd78" providerId="ADAL" clId="{43A7FAA0-85C5-4DA1-A48A-19CB3E3A5D04}" dt="2023-11-29T08:50:40.490" v="2958" actId="1076"/>
        <pc:sldMkLst>
          <pc:docMk/>
          <pc:sldMk cId="0" sldId="261"/>
        </pc:sldMkLst>
        <pc:spChg chg="mod">
          <ac:chgData name="Andrzej Biderman" userId="ec61202c-777a-4e60-b78a-62da9dafbd78" providerId="ADAL" clId="{43A7FAA0-85C5-4DA1-A48A-19CB3E3A5D04}" dt="2023-11-28T15:12:08.080" v="1777" actId="1076"/>
          <ac:spMkLst>
            <pc:docMk/>
            <pc:sldMk cId="0" sldId="261"/>
            <ac:spMk id="3" creationId="{00000000-0000-0000-0000-000000000000}"/>
          </ac:spMkLst>
        </pc:spChg>
        <pc:spChg chg="del mod">
          <ac:chgData name="Andrzej Biderman" userId="ec61202c-777a-4e60-b78a-62da9dafbd78" providerId="ADAL" clId="{43A7FAA0-85C5-4DA1-A48A-19CB3E3A5D04}" dt="2023-11-28T15:00:50.422" v="1691" actId="478"/>
          <ac:spMkLst>
            <pc:docMk/>
            <pc:sldMk cId="0" sldId="261"/>
            <ac:spMk id="4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7T09:59:03.939" v="1573" actId="20577"/>
          <ac:spMkLst>
            <pc:docMk/>
            <pc:sldMk cId="0" sldId="261"/>
            <ac:spMk id="13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8T14:58:05.897" v="1675" actId="1076"/>
          <ac:spMkLst>
            <pc:docMk/>
            <pc:sldMk cId="0" sldId="261"/>
            <ac:spMk id="17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8T14:58:28.994" v="1680" actId="1036"/>
          <ac:spMkLst>
            <pc:docMk/>
            <pc:sldMk cId="0" sldId="261"/>
            <ac:spMk id="21" creationId="{00000000-0000-0000-0000-000000000000}"/>
          </ac:spMkLst>
        </pc:spChg>
        <pc:spChg chg="add mod">
          <ac:chgData name="Andrzej Biderman" userId="ec61202c-777a-4e60-b78a-62da9dafbd78" providerId="ADAL" clId="{43A7FAA0-85C5-4DA1-A48A-19CB3E3A5D04}" dt="2023-11-27T09:53:56.040" v="1478" actId="571"/>
          <ac:spMkLst>
            <pc:docMk/>
            <pc:sldMk cId="0" sldId="261"/>
            <ac:spMk id="27" creationId="{9B7EBF09-5B17-687B-0DD5-CAB3E976C837}"/>
          </ac:spMkLst>
        </pc:spChg>
        <pc:spChg chg="mod">
          <ac:chgData name="Andrzej Biderman" userId="ec61202c-777a-4e60-b78a-62da9dafbd78" providerId="ADAL" clId="{43A7FAA0-85C5-4DA1-A48A-19CB3E3A5D04}" dt="2023-11-28T14:55:50.035" v="1607"/>
          <ac:spMkLst>
            <pc:docMk/>
            <pc:sldMk cId="0" sldId="261"/>
            <ac:spMk id="28" creationId="{213C616B-CE94-3E7B-C302-4AF986078740}"/>
          </ac:spMkLst>
        </pc:spChg>
        <pc:spChg chg="add mod">
          <ac:chgData name="Andrzej Biderman" userId="ec61202c-777a-4e60-b78a-62da9dafbd78" providerId="ADAL" clId="{43A7FAA0-85C5-4DA1-A48A-19CB3E3A5D04}" dt="2023-11-27T09:53:56.040" v="1478" actId="571"/>
          <ac:spMkLst>
            <pc:docMk/>
            <pc:sldMk cId="0" sldId="261"/>
            <ac:spMk id="28" creationId="{BC5842ED-A4F7-3AC3-9609-3163F478A066}"/>
          </ac:spMkLst>
        </pc:spChg>
        <pc:spChg chg="mod">
          <ac:chgData name="Andrzej Biderman" userId="ec61202c-777a-4e60-b78a-62da9dafbd78" providerId="ADAL" clId="{43A7FAA0-85C5-4DA1-A48A-19CB3E3A5D04}" dt="2023-11-28T14:55:50.035" v="1607"/>
          <ac:spMkLst>
            <pc:docMk/>
            <pc:sldMk cId="0" sldId="261"/>
            <ac:spMk id="29" creationId="{7BF232EA-CEE7-9417-42CC-C0658BE94D3F}"/>
          </ac:spMkLst>
        </pc:spChg>
        <pc:spChg chg="add mod">
          <ac:chgData name="Andrzej Biderman" userId="ec61202c-777a-4e60-b78a-62da9dafbd78" providerId="ADAL" clId="{43A7FAA0-85C5-4DA1-A48A-19CB3E3A5D04}" dt="2023-11-28T14:59:02.761" v="1682" actId="1036"/>
          <ac:spMkLst>
            <pc:docMk/>
            <pc:sldMk cId="0" sldId="261"/>
            <ac:spMk id="30" creationId="{E19D9D72-3271-2A16-B877-37C82C6A792E}"/>
          </ac:spMkLst>
        </pc:spChg>
        <pc:spChg chg="add mod">
          <ac:chgData name="Andrzej Biderman" userId="ec61202c-777a-4e60-b78a-62da9dafbd78" providerId="ADAL" clId="{43A7FAA0-85C5-4DA1-A48A-19CB3E3A5D04}" dt="2023-11-28T15:11:47.684" v="1771" actId="1076"/>
          <ac:spMkLst>
            <pc:docMk/>
            <pc:sldMk cId="0" sldId="261"/>
            <ac:spMk id="31" creationId="{B88C7BC5-B3E9-138D-C2BA-B292DD52C072}"/>
          </ac:spMkLst>
        </pc:spChg>
        <pc:spChg chg="add mod">
          <ac:chgData name="Andrzej Biderman" userId="ec61202c-777a-4e60-b78a-62da9dafbd78" providerId="ADAL" clId="{43A7FAA0-85C5-4DA1-A48A-19CB3E3A5D04}" dt="2023-11-28T15:11:57.220" v="1773" actId="1076"/>
          <ac:spMkLst>
            <pc:docMk/>
            <pc:sldMk cId="0" sldId="261"/>
            <ac:spMk id="32" creationId="{656E7076-38A6-9C09-F714-AA05DE1777E7}"/>
          </ac:spMkLst>
        </pc:spChg>
        <pc:spChg chg="add mod">
          <ac:chgData name="Andrzej Biderman" userId="ec61202c-777a-4e60-b78a-62da9dafbd78" providerId="ADAL" clId="{43A7FAA0-85C5-4DA1-A48A-19CB3E3A5D04}" dt="2023-11-28T15:12:04.923" v="1775" actId="1076"/>
          <ac:spMkLst>
            <pc:docMk/>
            <pc:sldMk cId="0" sldId="261"/>
            <ac:spMk id="33" creationId="{2BF921AF-F2FE-67FC-DBDC-9F20A5EEB44A}"/>
          </ac:spMkLst>
        </pc:spChg>
        <pc:grpChg chg="mod">
          <ac:chgData name="Andrzej Biderman" userId="ec61202c-777a-4e60-b78a-62da9dafbd78" providerId="ADAL" clId="{43A7FAA0-85C5-4DA1-A48A-19CB3E3A5D04}" dt="2023-11-29T08:50:40.490" v="2958" actId="1076"/>
          <ac:grpSpMkLst>
            <pc:docMk/>
            <pc:sldMk cId="0" sldId="261"/>
            <ac:grpSpMk id="7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8T14:59:18.048" v="1684" actId="14100"/>
          <ac:grpSpMkLst>
            <pc:docMk/>
            <pc:sldMk cId="0" sldId="261"/>
            <ac:grpSpMk id="10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7T09:51:57.704" v="1476" actId="1035"/>
          <ac:grpSpMkLst>
            <pc:docMk/>
            <pc:sldMk cId="0" sldId="261"/>
            <ac:grpSpMk id="18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8T15:00:40.736" v="1689" actId="14100"/>
          <ac:grpSpMkLst>
            <pc:docMk/>
            <pc:sldMk cId="0" sldId="261"/>
            <ac:grpSpMk id="23" creationId="{00000000-0000-0000-0000-000000000000}"/>
          </ac:grpSpMkLst>
        </pc:grpChg>
        <pc:grpChg chg="add mod">
          <ac:chgData name="Andrzej Biderman" userId="ec61202c-777a-4e60-b78a-62da9dafbd78" providerId="ADAL" clId="{43A7FAA0-85C5-4DA1-A48A-19CB3E3A5D04}" dt="2023-11-28T14:59:02.761" v="1682" actId="1036"/>
          <ac:grpSpMkLst>
            <pc:docMk/>
            <pc:sldMk cId="0" sldId="261"/>
            <ac:grpSpMk id="27" creationId="{D58D41BE-6E83-9E0A-8BEC-C9978B80A3C9}"/>
          </ac:grpSpMkLst>
        </pc:grpChg>
      </pc:sldChg>
      <pc:sldChg chg="addSp delSp modSp mod">
        <pc:chgData name="Andrzej Biderman" userId="ec61202c-777a-4e60-b78a-62da9dafbd78" providerId="ADAL" clId="{43A7FAA0-85C5-4DA1-A48A-19CB3E3A5D04}" dt="2023-11-29T08:44:16.719" v="2913" actId="1076"/>
        <pc:sldMkLst>
          <pc:docMk/>
          <pc:sldMk cId="0" sldId="262"/>
        </pc:sldMkLst>
        <pc:spChg chg="mod">
          <ac:chgData name="Andrzej Biderman" userId="ec61202c-777a-4e60-b78a-62da9dafbd78" providerId="ADAL" clId="{43A7FAA0-85C5-4DA1-A48A-19CB3E3A5D04}" dt="2023-11-28T16:28:57.842" v="1965" actId="1076"/>
          <ac:spMkLst>
            <pc:docMk/>
            <pc:sldMk cId="0" sldId="262"/>
            <ac:spMk id="2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8T15:03:14.448" v="1712" actId="478"/>
          <ac:spMkLst>
            <pc:docMk/>
            <pc:sldMk cId="0" sldId="262"/>
            <ac:spMk id="3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10:15:54.685" v="1161" actId="207"/>
          <ac:spMkLst>
            <pc:docMk/>
            <pc:sldMk cId="0" sldId="262"/>
            <ac:spMk id="7" creationId="{00000000-0000-0000-0000-000000000000}"/>
          </ac:spMkLst>
        </pc:spChg>
        <pc:spChg chg="add del mod">
          <ac:chgData name="Andrzej Biderman" userId="ec61202c-777a-4e60-b78a-62da9dafbd78" providerId="ADAL" clId="{43A7FAA0-85C5-4DA1-A48A-19CB3E3A5D04}" dt="2023-11-28T16:29:08.872" v="1966" actId="164"/>
          <ac:spMkLst>
            <pc:docMk/>
            <pc:sldMk cId="0" sldId="262"/>
            <ac:spMk id="19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8T15:13:20.330" v="1783" actId="1076"/>
          <ac:spMkLst>
            <pc:docMk/>
            <pc:sldMk cId="0" sldId="262"/>
            <ac:spMk id="20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8T15:13:38.219" v="1784" actId="1076"/>
          <ac:spMkLst>
            <pc:docMk/>
            <pc:sldMk cId="0" sldId="262"/>
            <ac:spMk id="21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8T15:13:47.762" v="1785" actId="1076"/>
          <ac:spMkLst>
            <pc:docMk/>
            <pc:sldMk cId="0" sldId="262"/>
            <ac:spMk id="25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8T15:13:59.791" v="1788" actId="1036"/>
          <ac:spMkLst>
            <pc:docMk/>
            <pc:sldMk cId="0" sldId="262"/>
            <ac:spMk id="29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7T10:00:05.982" v="1584" actId="1076"/>
          <ac:spMkLst>
            <pc:docMk/>
            <pc:sldMk cId="0" sldId="262"/>
            <ac:spMk id="31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08:44:16.719" v="2913" actId="1076"/>
          <ac:spMkLst>
            <pc:docMk/>
            <pc:sldMk cId="0" sldId="262"/>
            <ac:spMk id="34" creationId="{00000000-0000-0000-0000-000000000000}"/>
          </ac:spMkLst>
        </pc:spChg>
        <pc:spChg chg="add mod">
          <ac:chgData name="Andrzej Biderman" userId="ec61202c-777a-4e60-b78a-62da9dafbd78" providerId="ADAL" clId="{43A7FAA0-85C5-4DA1-A48A-19CB3E3A5D04}" dt="2023-11-29T08:44:16.719" v="2913" actId="1076"/>
          <ac:spMkLst>
            <pc:docMk/>
            <pc:sldMk cId="0" sldId="262"/>
            <ac:spMk id="39" creationId="{2D53A2DC-B191-D440-E376-5B5C39CBF1FF}"/>
          </ac:spMkLst>
        </pc:spChg>
        <pc:grpChg chg="add mod ord">
          <ac:chgData name="Andrzej Biderman" userId="ec61202c-777a-4e60-b78a-62da9dafbd78" providerId="ADAL" clId="{43A7FAA0-85C5-4DA1-A48A-19CB3E3A5D04}" dt="2023-11-28T16:29:13.595" v="1967" actId="166"/>
          <ac:grpSpMkLst>
            <pc:docMk/>
            <pc:sldMk cId="0" sldId="262"/>
            <ac:grpSpMk id="3" creationId="{C5447FFB-70C2-1907-D8F1-F5015AA86827}"/>
          </ac:grpSpMkLst>
        </pc:grpChg>
        <pc:grpChg chg="mod">
          <ac:chgData name="Andrzej Biderman" userId="ec61202c-777a-4e60-b78a-62da9dafbd78" providerId="ADAL" clId="{43A7FAA0-85C5-4DA1-A48A-19CB3E3A5D04}" dt="2023-11-22T10:16:06.548" v="1163" actId="1076"/>
          <ac:grpSpMkLst>
            <pc:docMk/>
            <pc:sldMk cId="0" sldId="262"/>
            <ac:grpSpMk id="6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8T16:29:08.872" v="1966" actId="164"/>
          <ac:grpSpMkLst>
            <pc:docMk/>
            <pc:sldMk cId="0" sldId="262"/>
            <ac:grpSpMk id="9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8T15:10:36.468" v="1765" actId="14100"/>
          <ac:grpSpMkLst>
            <pc:docMk/>
            <pc:sldMk cId="0" sldId="262"/>
            <ac:grpSpMk id="12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8T15:10:29.370" v="1763" actId="14100"/>
          <ac:grpSpMkLst>
            <pc:docMk/>
            <pc:sldMk cId="0" sldId="262"/>
            <ac:grpSpMk id="15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8T15:10:43.440" v="1766" actId="14100"/>
          <ac:grpSpMkLst>
            <pc:docMk/>
            <pc:sldMk cId="0" sldId="262"/>
            <ac:grpSpMk id="22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8T15:10:47.357" v="1767" actId="14100"/>
          <ac:grpSpMkLst>
            <pc:docMk/>
            <pc:sldMk cId="0" sldId="262"/>
            <ac:grpSpMk id="26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8T15:03:26.030" v="1713" actId="14100"/>
          <ac:grpSpMkLst>
            <pc:docMk/>
            <pc:sldMk cId="0" sldId="262"/>
            <ac:grpSpMk id="35" creationId="{00000000-0000-0000-0000-000000000000}"/>
          </ac:grpSpMkLst>
        </pc:grpChg>
      </pc:sldChg>
      <pc:sldChg chg="addSp delSp modSp mod">
        <pc:chgData name="Andrzej Biderman" userId="ec61202c-777a-4e60-b78a-62da9dafbd78" providerId="ADAL" clId="{43A7FAA0-85C5-4DA1-A48A-19CB3E3A5D04}" dt="2023-11-29T08:46:25.479" v="2931" actId="1076"/>
        <pc:sldMkLst>
          <pc:docMk/>
          <pc:sldMk cId="3341186890" sldId="263"/>
        </pc:sldMkLst>
        <pc:spChg chg="mod">
          <ac:chgData name="Andrzej Biderman" userId="ec61202c-777a-4e60-b78a-62da9dafbd78" providerId="ADAL" clId="{43A7FAA0-85C5-4DA1-A48A-19CB3E3A5D04}" dt="2023-11-28T16:53:07.856" v="2366" actId="1076"/>
          <ac:spMkLst>
            <pc:docMk/>
            <pc:sldMk cId="3341186890" sldId="263"/>
            <ac:spMk id="2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8T16:58:05.192" v="2387" actId="1035"/>
          <ac:spMkLst>
            <pc:docMk/>
            <pc:sldMk cId="3341186890" sldId="263"/>
            <ac:spMk id="3" creationId="{00000000-0000-0000-0000-000000000000}"/>
          </ac:spMkLst>
        </pc:spChg>
        <pc:spChg chg="mod ord">
          <ac:chgData name="Andrzej Biderman" userId="ec61202c-777a-4e60-b78a-62da9dafbd78" providerId="ADAL" clId="{43A7FAA0-85C5-4DA1-A48A-19CB3E3A5D04}" dt="2023-11-28T16:53:03.810" v="2364" actId="164"/>
          <ac:spMkLst>
            <pc:docMk/>
            <pc:sldMk cId="3341186890" sldId="263"/>
            <ac:spMk id="19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8T16:36:53.609" v="2073" actId="478"/>
          <ac:spMkLst>
            <pc:docMk/>
            <pc:sldMk cId="3341186890" sldId="263"/>
            <ac:spMk id="20" creationId="{00000000-0000-0000-0000-000000000000}"/>
          </ac:spMkLst>
        </pc:spChg>
        <pc:spChg chg="del mod">
          <ac:chgData name="Andrzej Biderman" userId="ec61202c-777a-4e60-b78a-62da9dafbd78" providerId="ADAL" clId="{43A7FAA0-85C5-4DA1-A48A-19CB3E3A5D04}" dt="2023-11-28T16:37:09.393" v="2075" actId="478"/>
          <ac:spMkLst>
            <pc:docMk/>
            <pc:sldMk cId="3341186890" sldId="263"/>
            <ac:spMk id="21" creationId="{00000000-0000-0000-0000-000000000000}"/>
          </ac:spMkLst>
        </pc:spChg>
        <pc:spChg chg="del mod">
          <ac:chgData name="Andrzej Biderman" userId="ec61202c-777a-4e60-b78a-62da9dafbd78" providerId="ADAL" clId="{43A7FAA0-85C5-4DA1-A48A-19CB3E3A5D04}" dt="2023-11-28T16:38:59.006" v="2140" actId="478"/>
          <ac:spMkLst>
            <pc:docMk/>
            <pc:sldMk cId="3341186890" sldId="263"/>
            <ac:spMk id="25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8T17:02:54.221" v="2480" actId="14100"/>
          <ac:spMkLst>
            <pc:docMk/>
            <pc:sldMk cId="3341186890" sldId="263"/>
            <ac:spMk id="29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8T16:52:19.584" v="2357"/>
          <ac:spMkLst>
            <pc:docMk/>
            <pc:sldMk cId="3341186890" sldId="263"/>
            <ac:spMk id="31" creationId="{A904BC70-A9D3-D150-87C8-1746B7A574A3}"/>
          </ac:spMkLst>
        </pc:spChg>
        <pc:spChg chg="mod">
          <ac:chgData name="Andrzej Biderman" userId="ec61202c-777a-4e60-b78a-62da9dafbd78" providerId="ADAL" clId="{43A7FAA0-85C5-4DA1-A48A-19CB3E3A5D04}" dt="2023-11-28T16:52:19.584" v="2357"/>
          <ac:spMkLst>
            <pc:docMk/>
            <pc:sldMk cId="3341186890" sldId="263"/>
            <ac:spMk id="32" creationId="{CD3D89FA-AACD-9255-7A56-EC980C4D316C}"/>
          </ac:spMkLst>
        </pc:spChg>
        <pc:spChg chg="add mod">
          <ac:chgData name="Andrzej Biderman" userId="ec61202c-777a-4e60-b78a-62da9dafbd78" providerId="ADAL" clId="{43A7FAA0-85C5-4DA1-A48A-19CB3E3A5D04}" dt="2023-11-29T08:46:25.479" v="2931" actId="1076"/>
          <ac:spMkLst>
            <pc:docMk/>
            <pc:sldMk cId="3341186890" sldId="263"/>
            <ac:spMk id="34" creationId="{4B5EA4C9-F55D-C6CB-0CBB-C5A98859B70D}"/>
          </ac:spMkLst>
        </pc:spChg>
        <pc:spChg chg="add mod">
          <ac:chgData name="Andrzej Biderman" userId="ec61202c-777a-4e60-b78a-62da9dafbd78" providerId="ADAL" clId="{43A7FAA0-85C5-4DA1-A48A-19CB3E3A5D04}" dt="2023-11-29T08:46:11.536" v="2928" actId="1076"/>
          <ac:spMkLst>
            <pc:docMk/>
            <pc:sldMk cId="3341186890" sldId="263"/>
            <ac:spMk id="35" creationId="{5B716AA3-A265-B9BD-EA08-5D26A1DA7CAC}"/>
          </ac:spMkLst>
        </pc:spChg>
        <pc:grpChg chg="mod">
          <ac:chgData name="Andrzej Biderman" userId="ec61202c-777a-4e60-b78a-62da9dafbd78" providerId="ADAL" clId="{43A7FAA0-85C5-4DA1-A48A-19CB3E3A5D04}" dt="2023-11-28T16:53:19.482" v="2370" actId="1076"/>
          <ac:grpSpMkLst>
            <pc:docMk/>
            <pc:sldMk cId="3341186890" sldId="263"/>
            <ac:grpSpMk id="6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8T16:37:46.602" v="2080" actId="478"/>
          <ac:grpSpMkLst>
            <pc:docMk/>
            <pc:sldMk cId="3341186890" sldId="263"/>
            <ac:grpSpMk id="9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8T16:36:46.315" v="2072" actId="478"/>
          <ac:grpSpMkLst>
            <pc:docMk/>
            <pc:sldMk cId="3341186890" sldId="263"/>
            <ac:grpSpMk id="12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8T16:37:10.376" v="2076" actId="478"/>
          <ac:grpSpMkLst>
            <pc:docMk/>
            <pc:sldMk cId="3341186890" sldId="263"/>
            <ac:grpSpMk id="15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8T16:38:59.006" v="2140" actId="478"/>
          <ac:grpSpMkLst>
            <pc:docMk/>
            <pc:sldMk cId="3341186890" sldId="263"/>
            <ac:grpSpMk id="22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8T15:26:12.679" v="1901" actId="14100"/>
          <ac:grpSpMkLst>
            <pc:docMk/>
            <pc:sldMk cId="3341186890" sldId="263"/>
            <ac:grpSpMk id="26" creationId="{00000000-0000-0000-0000-000000000000}"/>
          </ac:grpSpMkLst>
        </pc:grpChg>
        <pc:grpChg chg="add mod">
          <ac:chgData name="Andrzej Biderman" userId="ec61202c-777a-4e60-b78a-62da9dafbd78" providerId="ADAL" clId="{43A7FAA0-85C5-4DA1-A48A-19CB3E3A5D04}" dt="2023-11-28T16:53:03.810" v="2364" actId="164"/>
          <ac:grpSpMkLst>
            <pc:docMk/>
            <pc:sldMk cId="3341186890" sldId="263"/>
            <ac:grpSpMk id="30" creationId="{403E4AAB-1E61-D971-BBAC-BE37D187AB53}"/>
          </ac:grpSpMkLst>
        </pc:grpChg>
        <pc:grpChg chg="add mod">
          <ac:chgData name="Andrzej Biderman" userId="ec61202c-777a-4e60-b78a-62da9dafbd78" providerId="ADAL" clId="{43A7FAA0-85C5-4DA1-A48A-19CB3E3A5D04}" dt="2023-11-28T16:53:25.914" v="2371" actId="1076"/>
          <ac:grpSpMkLst>
            <pc:docMk/>
            <pc:sldMk cId="3341186890" sldId="263"/>
            <ac:grpSpMk id="33" creationId="{EA92C754-63E8-A972-2EDB-968D39BF14B5}"/>
          </ac:grpSpMkLst>
        </pc:grpChg>
      </pc:sldChg>
      <pc:sldChg chg="addSp delSp modSp mod ord">
        <pc:chgData name="Andrzej Biderman" userId="ec61202c-777a-4e60-b78a-62da9dafbd78" providerId="ADAL" clId="{43A7FAA0-85C5-4DA1-A48A-19CB3E3A5D04}" dt="2023-11-29T08:48:18.235" v="2956" actId="1076"/>
        <pc:sldMkLst>
          <pc:docMk/>
          <pc:sldMk cId="0" sldId="264"/>
        </pc:sldMkLst>
        <pc:spChg chg="del">
          <ac:chgData name="Andrzej Biderman" userId="ec61202c-777a-4e60-b78a-62da9dafbd78" providerId="ADAL" clId="{43A7FAA0-85C5-4DA1-A48A-19CB3E3A5D04}" dt="2023-11-22T10:07:31.272" v="1113" actId="478"/>
          <ac:spMkLst>
            <pc:docMk/>
            <pc:sldMk cId="0" sldId="264"/>
            <ac:spMk id="5" creationId="{00000000-0000-0000-0000-000000000000}"/>
          </ac:spMkLst>
        </pc:spChg>
        <pc:spChg chg="add del mod">
          <ac:chgData name="Andrzej Biderman" userId="ec61202c-777a-4e60-b78a-62da9dafbd78" providerId="ADAL" clId="{43A7FAA0-85C5-4DA1-A48A-19CB3E3A5D04}" dt="2023-11-29T08:47:34.545" v="2942" actId="1076"/>
          <ac:spMkLst>
            <pc:docMk/>
            <pc:sldMk cId="0" sldId="264"/>
            <ac:spMk id="5" creationId="{0ED1534D-6944-6E42-D276-C1FCB395F0AA}"/>
          </ac:spMkLst>
        </pc:spChg>
        <pc:spChg chg="add mod">
          <ac:chgData name="Andrzej Biderman" userId="ec61202c-777a-4e60-b78a-62da9dafbd78" providerId="ADAL" clId="{43A7FAA0-85C5-4DA1-A48A-19CB3E3A5D04}" dt="2023-11-29T08:46:45.386" v="2933" actId="1076"/>
          <ac:spMkLst>
            <pc:docMk/>
            <pc:sldMk cId="0" sldId="264"/>
            <ac:spMk id="6" creationId="{D81B8DAB-1B64-ECC2-628D-88574690926C}"/>
          </ac:spMkLst>
        </pc:spChg>
        <pc:spChg chg="mod ord">
          <ac:chgData name="Andrzej Biderman" userId="ec61202c-777a-4e60-b78a-62da9dafbd78" providerId="ADAL" clId="{43A7FAA0-85C5-4DA1-A48A-19CB3E3A5D04}" dt="2023-11-28T16:48:29.703" v="2349" actId="1076"/>
          <ac:spMkLst>
            <pc:docMk/>
            <pc:sldMk cId="0" sldId="264"/>
            <ac:spMk id="14" creationId="{00000000-0000-0000-0000-000000000000}"/>
          </ac:spMkLst>
        </pc:spChg>
        <pc:spChg chg="ord">
          <ac:chgData name="Andrzej Biderman" userId="ec61202c-777a-4e60-b78a-62da9dafbd78" providerId="ADAL" clId="{43A7FAA0-85C5-4DA1-A48A-19CB3E3A5D04}" dt="2023-11-28T15:16:23.340" v="1797" actId="166"/>
          <ac:spMkLst>
            <pc:docMk/>
            <pc:sldMk cId="0" sldId="264"/>
            <ac:spMk id="15" creationId="{00000000-0000-0000-0000-000000000000}"/>
          </ac:spMkLst>
        </pc:spChg>
        <pc:spChg chg="add del mod">
          <ac:chgData name="Andrzej Biderman" userId="ec61202c-777a-4e60-b78a-62da9dafbd78" providerId="ADAL" clId="{43A7FAA0-85C5-4DA1-A48A-19CB3E3A5D04}" dt="2023-11-22T10:09:28.817" v="1126" actId="21"/>
          <ac:spMkLst>
            <pc:docMk/>
            <pc:sldMk cId="0" sldId="264"/>
            <ac:spMk id="17" creationId="{00000000-0000-0000-0000-000000000000}"/>
          </ac:spMkLst>
        </pc:spChg>
        <pc:spChg chg="add del mod">
          <ac:chgData name="Andrzej Biderman" userId="ec61202c-777a-4e60-b78a-62da9dafbd78" providerId="ADAL" clId="{43A7FAA0-85C5-4DA1-A48A-19CB3E3A5D04}" dt="2023-11-22T10:09:28.817" v="1126" actId="21"/>
          <ac:spMkLst>
            <pc:docMk/>
            <pc:sldMk cId="0" sldId="264"/>
            <ac:spMk id="18" creationId="{00000000-0000-0000-0000-000000000000}"/>
          </ac:spMkLst>
        </pc:spChg>
        <pc:spChg chg="mod ord">
          <ac:chgData name="Andrzej Biderman" userId="ec61202c-777a-4e60-b78a-62da9dafbd78" providerId="ADAL" clId="{43A7FAA0-85C5-4DA1-A48A-19CB3E3A5D04}" dt="2023-11-28T16:34:22.133" v="2021" actId="1076"/>
          <ac:spMkLst>
            <pc:docMk/>
            <pc:sldMk cId="0" sldId="264"/>
            <ac:spMk id="19" creationId="{00000000-0000-0000-0000-000000000000}"/>
          </ac:spMkLst>
        </pc:spChg>
        <pc:spChg chg="mod ord">
          <ac:chgData name="Andrzej Biderman" userId="ec61202c-777a-4e60-b78a-62da9dafbd78" providerId="ADAL" clId="{43A7FAA0-85C5-4DA1-A48A-19CB3E3A5D04}" dt="2023-11-28T16:33:10.764" v="2010" actId="1036"/>
          <ac:spMkLst>
            <pc:docMk/>
            <pc:sldMk cId="0" sldId="264"/>
            <ac:spMk id="20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8T16:33:10.764" v="2010" actId="1036"/>
          <ac:spMkLst>
            <pc:docMk/>
            <pc:sldMk cId="0" sldId="264"/>
            <ac:spMk id="21" creationId="{00000000-0000-0000-0000-000000000000}"/>
          </ac:spMkLst>
        </pc:spChg>
        <pc:spChg chg="add del mod">
          <ac:chgData name="Andrzej Biderman" userId="ec61202c-777a-4e60-b78a-62da9dafbd78" providerId="ADAL" clId="{43A7FAA0-85C5-4DA1-A48A-19CB3E3A5D04}" dt="2023-11-29T08:47:40.817" v="2943" actId="478"/>
          <ac:spMkLst>
            <pc:docMk/>
            <pc:sldMk cId="0" sldId="264"/>
            <ac:spMk id="22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10:26:17.842" v="1269" actId="478"/>
          <ac:spMkLst>
            <pc:docMk/>
            <pc:sldMk cId="0" sldId="264"/>
            <ac:spMk id="23" creationId="{00000000-0000-0000-0000-000000000000}"/>
          </ac:spMkLst>
        </pc:spChg>
        <pc:spChg chg="mod ord">
          <ac:chgData name="Andrzej Biderman" userId="ec61202c-777a-4e60-b78a-62da9dafbd78" providerId="ADAL" clId="{43A7FAA0-85C5-4DA1-A48A-19CB3E3A5D04}" dt="2023-11-28T16:34:02.691" v="2018" actId="1076"/>
          <ac:spMkLst>
            <pc:docMk/>
            <pc:sldMk cId="0" sldId="264"/>
            <ac:spMk id="24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10:27:55.986" v="1276" actId="478"/>
          <ac:spMkLst>
            <pc:docMk/>
            <pc:sldMk cId="0" sldId="264"/>
            <ac:spMk id="25" creationId="{00000000-0000-0000-0000-000000000000}"/>
          </ac:spMkLst>
        </pc:spChg>
        <pc:spChg chg="mod ord">
          <ac:chgData name="Andrzej Biderman" userId="ec61202c-777a-4e60-b78a-62da9dafbd78" providerId="ADAL" clId="{43A7FAA0-85C5-4DA1-A48A-19CB3E3A5D04}" dt="2023-11-28T16:33:10.764" v="2010" actId="1036"/>
          <ac:spMkLst>
            <pc:docMk/>
            <pc:sldMk cId="0" sldId="264"/>
            <ac:spMk id="26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8T16:33:10.764" v="2010" actId="1036"/>
          <ac:spMkLst>
            <pc:docMk/>
            <pc:sldMk cId="0" sldId="264"/>
            <ac:spMk id="27" creationId="{00000000-0000-0000-0000-000000000000}"/>
          </ac:spMkLst>
        </pc:spChg>
        <pc:spChg chg="add del mod ord">
          <ac:chgData name="Andrzej Biderman" userId="ec61202c-777a-4e60-b78a-62da9dafbd78" providerId="ADAL" clId="{43A7FAA0-85C5-4DA1-A48A-19CB3E3A5D04}" dt="2023-11-28T16:33:10.764" v="2010" actId="1036"/>
          <ac:spMkLst>
            <pc:docMk/>
            <pc:sldMk cId="0" sldId="264"/>
            <ac:spMk id="28" creationId="{00000000-0000-0000-0000-000000000000}"/>
          </ac:spMkLst>
        </pc:spChg>
        <pc:spChg chg="add del mod ord">
          <ac:chgData name="Andrzej Biderman" userId="ec61202c-777a-4e60-b78a-62da9dafbd78" providerId="ADAL" clId="{43A7FAA0-85C5-4DA1-A48A-19CB3E3A5D04}" dt="2023-11-28T16:33:10.764" v="2010" actId="1036"/>
          <ac:spMkLst>
            <pc:docMk/>
            <pc:sldMk cId="0" sldId="264"/>
            <ac:spMk id="29" creationId="{00000000-0000-0000-0000-000000000000}"/>
          </ac:spMkLst>
        </pc:spChg>
        <pc:spChg chg="add del mod ord">
          <ac:chgData name="Andrzej Biderman" userId="ec61202c-777a-4e60-b78a-62da9dafbd78" providerId="ADAL" clId="{43A7FAA0-85C5-4DA1-A48A-19CB3E3A5D04}" dt="2023-11-28T16:33:10.764" v="2010" actId="1036"/>
          <ac:spMkLst>
            <pc:docMk/>
            <pc:sldMk cId="0" sldId="264"/>
            <ac:spMk id="30" creationId="{00000000-0000-0000-0000-000000000000}"/>
          </ac:spMkLst>
        </pc:spChg>
        <pc:spChg chg="add del mod ord">
          <ac:chgData name="Andrzej Biderman" userId="ec61202c-777a-4e60-b78a-62da9dafbd78" providerId="ADAL" clId="{43A7FAA0-85C5-4DA1-A48A-19CB3E3A5D04}" dt="2023-11-28T16:33:10.764" v="2010" actId="1036"/>
          <ac:spMkLst>
            <pc:docMk/>
            <pc:sldMk cId="0" sldId="264"/>
            <ac:spMk id="31" creationId="{00000000-0000-0000-0000-000000000000}"/>
          </ac:spMkLst>
        </pc:spChg>
        <pc:spChg chg="add del mod ord">
          <ac:chgData name="Andrzej Biderman" userId="ec61202c-777a-4e60-b78a-62da9dafbd78" providerId="ADAL" clId="{43A7FAA0-85C5-4DA1-A48A-19CB3E3A5D04}" dt="2023-11-28T16:33:10.764" v="2010" actId="1036"/>
          <ac:spMkLst>
            <pc:docMk/>
            <pc:sldMk cId="0" sldId="264"/>
            <ac:spMk id="32" creationId="{00000000-0000-0000-0000-000000000000}"/>
          </ac:spMkLst>
        </pc:spChg>
        <pc:spChg chg="add del mod ord">
          <ac:chgData name="Andrzej Biderman" userId="ec61202c-777a-4e60-b78a-62da9dafbd78" providerId="ADAL" clId="{43A7FAA0-85C5-4DA1-A48A-19CB3E3A5D04}" dt="2023-11-29T08:48:18.235" v="2956" actId="1076"/>
          <ac:spMkLst>
            <pc:docMk/>
            <pc:sldMk cId="0" sldId="264"/>
            <ac:spMk id="33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49:34.652" v="989"/>
          <ac:spMkLst>
            <pc:docMk/>
            <pc:sldMk cId="0" sldId="264"/>
            <ac:spMk id="35" creationId="{E067CEED-55CE-841C-375C-E507E1A37F57}"/>
          </ac:spMkLst>
        </pc:spChg>
        <pc:spChg chg="mod">
          <ac:chgData name="Andrzej Biderman" userId="ec61202c-777a-4e60-b78a-62da9dafbd78" providerId="ADAL" clId="{43A7FAA0-85C5-4DA1-A48A-19CB3E3A5D04}" dt="2023-11-22T09:49:34.652" v="989"/>
          <ac:spMkLst>
            <pc:docMk/>
            <pc:sldMk cId="0" sldId="264"/>
            <ac:spMk id="36" creationId="{EDEB2671-C6CD-E3BC-236B-22CAEA1E0703}"/>
          </ac:spMkLst>
        </pc:spChg>
        <pc:spChg chg="add mod">
          <ac:chgData name="Andrzej Biderman" userId="ec61202c-777a-4e60-b78a-62da9dafbd78" providerId="ADAL" clId="{43A7FAA0-85C5-4DA1-A48A-19CB3E3A5D04}" dt="2023-11-22T10:07:40.850" v="1115"/>
          <ac:spMkLst>
            <pc:docMk/>
            <pc:sldMk cId="0" sldId="264"/>
            <ac:spMk id="37" creationId="{1223C6F1-913B-9122-65CF-B4C3EF1C9658}"/>
          </ac:spMkLst>
        </pc:spChg>
        <pc:spChg chg="add del mod">
          <ac:chgData name="Andrzej Biderman" userId="ec61202c-777a-4e60-b78a-62da9dafbd78" providerId="ADAL" clId="{43A7FAA0-85C5-4DA1-A48A-19CB3E3A5D04}" dt="2023-11-28T15:16:32.174" v="1798" actId="478"/>
          <ac:spMkLst>
            <pc:docMk/>
            <pc:sldMk cId="0" sldId="264"/>
            <ac:spMk id="38" creationId="{941F1FBF-CC6F-E1EF-89F0-75B9700F5D8F}"/>
          </ac:spMkLst>
        </pc:spChg>
        <pc:spChg chg="add del mod">
          <ac:chgData name="Andrzej Biderman" userId="ec61202c-777a-4e60-b78a-62da9dafbd78" providerId="ADAL" clId="{43A7FAA0-85C5-4DA1-A48A-19CB3E3A5D04}" dt="2023-11-28T16:33:10.764" v="2010" actId="1036"/>
          <ac:spMkLst>
            <pc:docMk/>
            <pc:sldMk cId="0" sldId="264"/>
            <ac:spMk id="39" creationId="{A0D2B990-AD34-2435-5272-B39F6391C5C4}"/>
          </ac:spMkLst>
        </pc:spChg>
        <pc:spChg chg="add mod">
          <ac:chgData name="Andrzej Biderman" userId="ec61202c-777a-4e60-b78a-62da9dafbd78" providerId="ADAL" clId="{43A7FAA0-85C5-4DA1-A48A-19CB3E3A5D04}" dt="2023-11-28T16:34:06.171" v="2019" actId="1076"/>
          <ac:spMkLst>
            <pc:docMk/>
            <pc:sldMk cId="0" sldId="264"/>
            <ac:spMk id="40" creationId="{1026FB26-1AE5-0B32-48B8-1E1E936765EE}"/>
          </ac:spMkLst>
        </pc:spChg>
        <pc:spChg chg="add mod">
          <ac:chgData name="Andrzej Biderman" userId="ec61202c-777a-4e60-b78a-62da9dafbd78" providerId="ADAL" clId="{43A7FAA0-85C5-4DA1-A48A-19CB3E3A5D04}" dt="2023-11-28T16:48:22.008" v="2348" actId="1036"/>
          <ac:spMkLst>
            <pc:docMk/>
            <pc:sldMk cId="0" sldId="264"/>
            <ac:spMk id="41" creationId="{BA3405A4-57D3-D509-0922-2374F49FC582}"/>
          </ac:spMkLst>
        </pc:spChg>
        <pc:grpChg chg="mod">
          <ac:chgData name="Andrzej Biderman" userId="ec61202c-777a-4e60-b78a-62da9dafbd78" providerId="ADAL" clId="{43A7FAA0-85C5-4DA1-A48A-19CB3E3A5D04}" dt="2023-11-28T16:35:07.091" v="2042" actId="1076"/>
          <ac:grpSpMkLst>
            <pc:docMk/>
            <pc:sldMk cId="0" sldId="264"/>
            <ac:grpSpMk id="2" creationId="{00000000-0000-0000-0000-000000000000}"/>
          </ac:grpSpMkLst>
        </pc:grpChg>
        <pc:grpChg chg="del mod">
          <ac:chgData name="Andrzej Biderman" userId="ec61202c-777a-4e60-b78a-62da9dafbd78" providerId="ADAL" clId="{43A7FAA0-85C5-4DA1-A48A-19CB3E3A5D04}" dt="2023-11-22T10:05:28.633" v="1110" actId="478"/>
          <ac:grpSpMkLst>
            <pc:docMk/>
            <pc:sldMk cId="0" sldId="264"/>
            <ac:grpSpMk id="6" creationId="{00000000-0000-0000-0000-000000000000}"/>
          </ac:grpSpMkLst>
        </pc:grpChg>
        <pc:grpChg chg="del mod">
          <ac:chgData name="Andrzej Biderman" userId="ec61202c-777a-4e60-b78a-62da9dafbd78" providerId="ADAL" clId="{43A7FAA0-85C5-4DA1-A48A-19CB3E3A5D04}" dt="2023-11-22T09:49:33.734" v="988" actId="478"/>
          <ac:grpSpMkLst>
            <pc:docMk/>
            <pc:sldMk cId="0" sldId="264"/>
            <ac:grpSpMk id="11" creationId="{00000000-0000-0000-0000-000000000000}"/>
          </ac:grpSpMkLst>
        </pc:grpChg>
        <pc:grpChg chg="add mod">
          <ac:chgData name="Andrzej Biderman" userId="ec61202c-777a-4e60-b78a-62da9dafbd78" providerId="ADAL" clId="{43A7FAA0-85C5-4DA1-A48A-19CB3E3A5D04}" dt="2023-11-29T08:46:35.572" v="2932" actId="14100"/>
          <ac:grpSpMkLst>
            <pc:docMk/>
            <pc:sldMk cId="0" sldId="264"/>
            <ac:grpSpMk id="34" creationId="{8D829373-E6AE-F623-6A9C-92DB43293402}"/>
          </ac:grpSpMkLst>
        </pc:grpChg>
        <pc:picChg chg="add mod">
          <ac:chgData name="Andrzej Biderman" userId="ec61202c-777a-4e60-b78a-62da9dafbd78" providerId="ADAL" clId="{43A7FAA0-85C5-4DA1-A48A-19CB3E3A5D04}" dt="2023-11-28T16:48:22.008" v="2348" actId="1036"/>
          <ac:picMkLst>
            <pc:docMk/>
            <pc:sldMk cId="0" sldId="264"/>
            <ac:picMk id="43" creationId="{AA61E035-9CC3-5604-FE13-A1B1FB892650}"/>
          </ac:picMkLst>
        </pc:picChg>
      </pc:sldChg>
      <pc:sldChg chg="addSp delSp modSp del mod ord">
        <pc:chgData name="Andrzej Biderman" userId="ec61202c-777a-4e60-b78a-62da9dafbd78" providerId="ADAL" clId="{43A7FAA0-85C5-4DA1-A48A-19CB3E3A5D04}" dt="2023-11-29T09:21:11.679" v="3365" actId="47"/>
        <pc:sldMkLst>
          <pc:docMk/>
          <pc:sldMk cId="0" sldId="265"/>
        </pc:sldMkLst>
        <pc:spChg chg="mod">
          <ac:chgData name="Andrzej Biderman" userId="ec61202c-777a-4e60-b78a-62da9dafbd78" providerId="ADAL" clId="{43A7FAA0-85C5-4DA1-A48A-19CB3E3A5D04}" dt="2023-11-22T09:40:48.554" v="850" actId="1076"/>
          <ac:spMkLst>
            <pc:docMk/>
            <pc:sldMk cId="0" sldId="265"/>
            <ac:spMk id="2" creationId="{00000000-0000-0000-0000-000000000000}"/>
          </ac:spMkLst>
        </pc:spChg>
        <pc:spChg chg="ord">
          <ac:chgData name="Andrzej Biderman" userId="ec61202c-777a-4e60-b78a-62da9dafbd78" providerId="ADAL" clId="{43A7FAA0-85C5-4DA1-A48A-19CB3E3A5D04}" dt="2023-11-22T09:43:24.005" v="920" actId="166"/>
          <ac:spMkLst>
            <pc:docMk/>
            <pc:sldMk cId="0" sldId="265"/>
            <ac:spMk id="4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37:48.821" v="776" actId="478"/>
          <ac:spMkLst>
            <pc:docMk/>
            <pc:sldMk cId="0" sldId="265"/>
            <ac:spMk id="12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40:54.517" v="851" actId="1076"/>
          <ac:spMkLst>
            <pc:docMk/>
            <pc:sldMk cId="0" sldId="265"/>
            <ac:spMk id="13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39:41.264" v="839" actId="478"/>
          <ac:spMkLst>
            <pc:docMk/>
            <pc:sldMk cId="0" sldId="265"/>
            <ac:spMk id="16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38:18.373" v="782" actId="478"/>
          <ac:spMkLst>
            <pc:docMk/>
            <pc:sldMk cId="0" sldId="265"/>
            <ac:spMk id="20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38:18.373" v="782" actId="478"/>
          <ac:spMkLst>
            <pc:docMk/>
            <pc:sldMk cId="0" sldId="265"/>
            <ac:spMk id="24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38:18.373" v="782" actId="478"/>
          <ac:spMkLst>
            <pc:docMk/>
            <pc:sldMk cId="0" sldId="265"/>
            <ac:spMk id="25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38:18.373" v="782" actId="478"/>
          <ac:spMkLst>
            <pc:docMk/>
            <pc:sldMk cId="0" sldId="265"/>
            <ac:spMk id="26" creationId="{00000000-0000-0000-0000-000000000000}"/>
          </ac:spMkLst>
        </pc:spChg>
        <pc:spChg chg="mod ord">
          <ac:chgData name="Andrzej Biderman" userId="ec61202c-777a-4e60-b78a-62da9dafbd78" providerId="ADAL" clId="{43A7FAA0-85C5-4DA1-A48A-19CB3E3A5D04}" dt="2023-11-22T09:45:29.165" v="955" actId="14100"/>
          <ac:spMkLst>
            <pc:docMk/>
            <pc:sldMk cId="0" sldId="265"/>
            <ac:spMk id="28" creationId="{00000000-0000-0000-0000-000000000000}"/>
          </ac:spMkLst>
        </pc:spChg>
        <pc:spChg chg="mod ord">
          <ac:chgData name="Andrzej Biderman" userId="ec61202c-777a-4e60-b78a-62da9dafbd78" providerId="ADAL" clId="{43A7FAA0-85C5-4DA1-A48A-19CB3E3A5D04}" dt="2023-11-22T12:26:03.419" v="1331" actId="1038"/>
          <ac:spMkLst>
            <pc:docMk/>
            <pc:sldMk cId="0" sldId="265"/>
            <ac:spMk id="30" creationId="{00000000-0000-0000-0000-000000000000}"/>
          </ac:spMkLst>
        </pc:spChg>
        <pc:spChg chg="add mod">
          <ac:chgData name="Andrzej Biderman" userId="ec61202c-777a-4e60-b78a-62da9dafbd78" providerId="ADAL" clId="{43A7FAA0-85C5-4DA1-A48A-19CB3E3A5D04}" dt="2023-11-22T09:40:26.457" v="846" actId="6549"/>
          <ac:spMkLst>
            <pc:docMk/>
            <pc:sldMk cId="0" sldId="265"/>
            <ac:spMk id="31" creationId="{BED444B7-F20B-7EB0-678F-591EA41F0E84}"/>
          </ac:spMkLst>
        </pc:spChg>
        <pc:grpChg chg="mod">
          <ac:chgData name="Andrzej Biderman" userId="ec61202c-777a-4e60-b78a-62da9dafbd78" providerId="ADAL" clId="{43A7FAA0-85C5-4DA1-A48A-19CB3E3A5D04}" dt="2023-11-22T09:38:31.398" v="783" actId="1076"/>
          <ac:grpSpMkLst>
            <pc:docMk/>
            <pc:sldMk cId="0" sldId="265"/>
            <ac:grpSpMk id="9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2T09:38:18.373" v="782" actId="478"/>
          <ac:grpSpMkLst>
            <pc:docMk/>
            <pc:sldMk cId="0" sldId="265"/>
            <ac:grpSpMk id="17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2T09:38:18.373" v="782" actId="478"/>
          <ac:grpSpMkLst>
            <pc:docMk/>
            <pc:sldMk cId="0" sldId="265"/>
            <ac:grpSpMk id="21" creationId="{00000000-0000-0000-0000-000000000000}"/>
          </ac:grpSpMkLst>
        </pc:grpChg>
        <pc:grpChg chg="mod ord">
          <ac:chgData name="Andrzej Biderman" userId="ec61202c-777a-4e60-b78a-62da9dafbd78" providerId="ADAL" clId="{43A7FAA0-85C5-4DA1-A48A-19CB3E3A5D04}" dt="2023-11-22T12:26:03.419" v="1331" actId="1038"/>
          <ac:grpSpMkLst>
            <pc:docMk/>
            <pc:sldMk cId="0" sldId="265"/>
            <ac:grpSpMk id="27" creationId="{00000000-0000-0000-0000-000000000000}"/>
          </ac:grpSpMkLst>
        </pc:grpChg>
        <pc:picChg chg="add mod ord">
          <ac:chgData name="Andrzej Biderman" userId="ec61202c-777a-4e60-b78a-62da9dafbd78" providerId="ADAL" clId="{43A7FAA0-85C5-4DA1-A48A-19CB3E3A5D04}" dt="2023-11-22T12:25:55.005" v="1326" actId="1038"/>
          <ac:picMkLst>
            <pc:docMk/>
            <pc:sldMk cId="0" sldId="265"/>
            <ac:picMk id="33" creationId="{CCD11B47-3000-A40C-F2AE-BDE2009DA7D1}"/>
          </ac:picMkLst>
        </pc:picChg>
      </pc:sldChg>
      <pc:sldChg chg="addSp delSp modSp del mod">
        <pc:chgData name="Andrzej Biderman" userId="ec61202c-777a-4e60-b78a-62da9dafbd78" providerId="ADAL" clId="{43A7FAA0-85C5-4DA1-A48A-19CB3E3A5D04}" dt="2023-11-27T09:50:57.070" v="1470" actId="47"/>
        <pc:sldMkLst>
          <pc:docMk/>
          <pc:sldMk cId="3639912773" sldId="266"/>
        </pc:sldMkLst>
        <pc:spChg chg="mod ord">
          <ac:chgData name="Andrzej Biderman" userId="ec61202c-777a-4e60-b78a-62da9dafbd78" providerId="ADAL" clId="{43A7FAA0-85C5-4DA1-A48A-19CB3E3A5D04}" dt="2023-11-22T10:17:24.327" v="1170" actId="255"/>
          <ac:spMkLst>
            <pc:docMk/>
            <pc:sldMk cId="3639912773" sldId="266"/>
            <ac:spMk id="14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46:53.401" v="967" actId="1076"/>
          <ac:spMkLst>
            <pc:docMk/>
            <pc:sldMk cId="3639912773" sldId="266"/>
            <ac:spMk id="20" creationId="{EE2CCBAA-DA9C-54E0-D679-533294870278}"/>
          </ac:spMkLst>
        </pc:spChg>
        <pc:spChg chg="mod">
          <ac:chgData name="Andrzej Biderman" userId="ec61202c-777a-4e60-b78a-62da9dafbd78" providerId="ADAL" clId="{43A7FAA0-85C5-4DA1-A48A-19CB3E3A5D04}" dt="2023-11-22T09:46:30.189" v="963"/>
          <ac:spMkLst>
            <pc:docMk/>
            <pc:sldMk cId="3639912773" sldId="266"/>
            <ac:spMk id="21" creationId="{76C00F38-650C-2738-8CBC-CD6DA29A096E}"/>
          </ac:spMkLst>
        </pc:spChg>
        <pc:spChg chg="mod">
          <ac:chgData name="Andrzej Biderman" userId="ec61202c-777a-4e60-b78a-62da9dafbd78" providerId="ADAL" clId="{43A7FAA0-85C5-4DA1-A48A-19CB3E3A5D04}" dt="2023-11-22T09:50:11.513" v="996"/>
          <ac:spMkLst>
            <pc:docMk/>
            <pc:sldMk cId="3639912773" sldId="266"/>
            <ac:spMk id="23" creationId="{C8A3C702-948B-E0B9-3D9E-2CD913FE38ED}"/>
          </ac:spMkLst>
        </pc:spChg>
        <pc:spChg chg="mod">
          <ac:chgData name="Andrzej Biderman" userId="ec61202c-777a-4e60-b78a-62da9dafbd78" providerId="ADAL" clId="{43A7FAA0-85C5-4DA1-A48A-19CB3E3A5D04}" dt="2023-11-22T09:50:11.513" v="996"/>
          <ac:spMkLst>
            <pc:docMk/>
            <pc:sldMk cId="3639912773" sldId="266"/>
            <ac:spMk id="24" creationId="{D8028397-C773-361F-0FE6-1850ECD8304D}"/>
          </ac:spMkLst>
        </pc:spChg>
        <pc:spChg chg="mod">
          <ac:chgData name="Andrzej Biderman" userId="ec61202c-777a-4e60-b78a-62da9dafbd78" providerId="ADAL" clId="{43A7FAA0-85C5-4DA1-A48A-19CB3E3A5D04}" dt="2023-11-22T09:50:24.281" v="998"/>
          <ac:spMkLst>
            <pc:docMk/>
            <pc:sldMk cId="3639912773" sldId="266"/>
            <ac:spMk id="26" creationId="{74F83494-99A3-AFB4-016E-16CA10DA8EF5}"/>
          </ac:spMkLst>
        </pc:spChg>
        <pc:spChg chg="mod">
          <ac:chgData name="Andrzej Biderman" userId="ec61202c-777a-4e60-b78a-62da9dafbd78" providerId="ADAL" clId="{43A7FAA0-85C5-4DA1-A48A-19CB3E3A5D04}" dt="2023-11-22T09:50:24.281" v="998"/>
          <ac:spMkLst>
            <pc:docMk/>
            <pc:sldMk cId="3639912773" sldId="266"/>
            <ac:spMk id="27" creationId="{11C7A32A-EEC2-5C1C-0813-E488C292F771}"/>
          </ac:spMkLst>
        </pc:spChg>
        <pc:grpChg chg="mod">
          <ac:chgData name="Andrzej Biderman" userId="ec61202c-777a-4e60-b78a-62da9dafbd78" providerId="ADAL" clId="{43A7FAA0-85C5-4DA1-A48A-19CB3E3A5D04}" dt="2023-11-22T10:12:23.183" v="1135" actId="1076"/>
          <ac:grpSpMkLst>
            <pc:docMk/>
            <pc:sldMk cId="3639912773" sldId="266"/>
            <ac:grpSpMk id="2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2T09:46:29.183" v="962" actId="478"/>
          <ac:grpSpMkLst>
            <pc:docMk/>
            <pc:sldMk cId="3639912773" sldId="266"/>
            <ac:grpSpMk id="11" creationId="{00000000-0000-0000-0000-000000000000}"/>
          </ac:grpSpMkLst>
        </pc:grpChg>
        <pc:grpChg chg="add del mod">
          <ac:chgData name="Andrzej Biderman" userId="ec61202c-777a-4e60-b78a-62da9dafbd78" providerId="ADAL" clId="{43A7FAA0-85C5-4DA1-A48A-19CB3E3A5D04}" dt="2023-11-22T09:50:10.296" v="995" actId="478"/>
          <ac:grpSpMkLst>
            <pc:docMk/>
            <pc:sldMk cId="3639912773" sldId="266"/>
            <ac:grpSpMk id="19" creationId="{C7D6E7B8-587C-6250-E022-DA19A7F3F0B1}"/>
          </ac:grpSpMkLst>
        </pc:grpChg>
        <pc:grpChg chg="add del mod">
          <ac:chgData name="Andrzej Biderman" userId="ec61202c-777a-4e60-b78a-62da9dafbd78" providerId="ADAL" clId="{43A7FAA0-85C5-4DA1-A48A-19CB3E3A5D04}" dt="2023-11-22T09:50:12.940" v="997"/>
          <ac:grpSpMkLst>
            <pc:docMk/>
            <pc:sldMk cId="3639912773" sldId="266"/>
            <ac:grpSpMk id="22" creationId="{70A7BBE9-40AE-534B-CEEA-731B2E716B6D}"/>
          </ac:grpSpMkLst>
        </pc:grpChg>
        <pc:grpChg chg="add mod">
          <ac:chgData name="Andrzej Biderman" userId="ec61202c-777a-4e60-b78a-62da9dafbd78" providerId="ADAL" clId="{43A7FAA0-85C5-4DA1-A48A-19CB3E3A5D04}" dt="2023-11-22T10:12:27.220" v="1137" actId="1076"/>
          <ac:grpSpMkLst>
            <pc:docMk/>
            <pc:sldMk cId="3639912773" sldId="266"/>
            <ac:grpSpMk id="25" creationId="{4655DFBE-6542-22D1-A2B7-9B61659C6980}"/>
          </ac:grpSpMkLst>
        </pc:grpChg>
      </pc:sldChg>
      <pc:sldChg chg="addSp delSp modSp mod ord addCm modCm">
        <pc:chgData name="Andrzej Biderman" userId="ec61202c-777a-4e60-b78a-62da9dafbd78" providerId="ADAL" clId="{43A7FAA0-85C5-4DA1-A48A-19CB3E3A5D04}" dt="2023-11-29T10:33:27.479" v="4021" actId="948"/>
        <pc:sldMkLst>
          <pc:docMk/>
          <pc:sldMk cId="2745910158" sldId="267"/>
        </pc:sldMkLst>
        <pc:spChg chg="mod">
          <ac:chgData name="Andrzej Biderman" userId="ec61202c-777a-4e60-b78a-62da9dafbd78" providerId="ADAL" clId="{43A7FAA0-85C5-4DA1-A48A-19CB3E3A5D04}" dt="2023-11-29T10:19:35.441" v="3943" actId="1076"/>
          <ac:spMkLst>
            <pc:docMk/>
            <pc:sldMk cId="2745910158" sldId="267"/>
            <ac:spMk id="2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9T10:32:03.230" v="4019" actId="478"/>
          <ac:spMkLst>
            <pc:docMk/>
            <pc:sldMk cId="2745910158" sldId="267"/>
            <ac:spMk id="3" creationId="{00000000-0000-0000-0000-000000000000}"/>
          </ac:spMkLst>
        </pc:spChg>
        <pc:spChg chg="del mod">
          <ac:chgData name="Andrzej Biderman" userId="ec61202c-777a-4e60-b78a-62da9dafbd78" providerId="ADAL" clId="{43A7FAA0-85C5-4DA1-A48A-19CB3E3A5D04}" dt="2023-11-27T09:48:53.427" v="1430" actId="478"/>
          <ac:spMkLst>
            <pc:docMk/>
            <pc:sldMk cId="2745910158" sldId="267"/>
            <ac:spMk id="19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10:33:27.479" v="4021" actId="948"/>
          <ac:spMkLst>
            <pc:docMk/>
            <pc:sldMk cId="2745910158" sldId="267"/>
            <ac:spMk id="20" creationId="{00000000-0000-0000-0000-000000000000}"/>
          </ac:spMkLst>
        </pc:spChg>
        <pc:spChg chg="del mod">
          <ac:chgData name="Andrzej Biderman" userId="ec61202c-777a-4e60-b78a-62da9dafbd78" providerId="ADAL" clId="{43A7FAA0-85C5-4DA1-A48A-19CB3E3A5D04}" dt="2023-11-29T10:21:10.400" v="3959" actId="478"/>
          <ac:spMkLst>
            <pc:docMk/>
            <pc:sldMk cId="2745910158" sldId="267"/>
            <ac:spMk id="21" creationId="{00000000-0000-0000-0000-000000000000}"/>
          </ac:spMkLst>
        </pc:spChg>
        <pc:spChg chg="del mod">
          <ac:chgData name="Andrzej Biderman" userId="ec61202c-777a-4e60-b78a-62da9dafbd78" providerId="ADAL" clId="{43A7FAA0-85C5-4DA1-A48A-19CB3E3A5D04}" dt="2023-11-29T10:21:07.617" v="3956"/>
          <ac:spMkLst>
            <pc:docMk/>
            <pc:sldMk cId="2745910158" sldId="267"/>
            <ac:spMk id="25" creationId="{00000000-0000-0000-0000-000000000000}"/>
          </ac:spMkLst>
        </pc:spChg>
        <pc:spChg chg="del mod">
          <ac:chgData name="Andrzej Biderman" userId="ec61202c-777a-4e60-b78a-62da9dafbd78" providerId="ADAL" clId="{43A7FAA0-85C5-4DA1-A48A-19CB3E3A5D04}" dt="2023-11-29T10:21:07.617" v="3958"/>
          <ac:spMkLst>
            <pc:docMk/>
            <pc:sldMk cId="2745910158" sldId="267"/>
            <ac:spMk id="29" creationId="{00000000-0000-0000-0000-000000000000}"/>
          </ac:spMkLst>
        </pc:spChg>
        <pc:spChg chg="add mod">
          <ac:chgData name="Andrzej Biderman" userId="ec61202c-777a-4e60-b78a-62da9dafbd78" providerId="ADAL" clId="{43A7FAA0-85C5-4DA1-A48A-19CB3E3A5D04}" dt="2023-11-27T09:48:40.808" v="1416" actId="1076"/>
          <ac:spMkLst>
            <pc:docMk/>
            <pc:sldMk cId="2745910158" sldId="267"/>
            <ac:spMk id="34" creationId="{658F94B2-EF71-1B8C-7BBC-167DCEAB94E7}"/>
          </ac:spMkLst>
        </pc:spChg>
        <pc:spChg chg="del mod">
          <ac:chgData name="Andrzej Biderman" userId="ec61202c-777a-4e60-b78a-62da9dafbd78" providerId="ADAL" clId="{43A7FAA0-85C5-4DA1-A48A-19CB3E3A5D04}" dt="2023-11-29T10:02:55.203" v="3836" actId="478"/>
          <ac:spMkLst>
            <pc:docMk/>
            <pc:sldMk cId="2745910158" sldId="267"/>
            <ac:spMk id="35" creationId="{2BA62BC3-FEA7-EE74-3EAA-13EB9ED67901}"/>
          </ac:spMkLst>
        </pc:spChg>
        <pc:spChg chg="add mod">
          <ac:chgData name="Andrzej Biderman" userId="ec61202c-777a-4e60-b78a-62da9dafbd78" providerId="ADAL" clId="{43A7FAA0-85C5-4DA1-A48A-19CB3E3A5D04}" dt="2023-11-27T09:50:26.439" v="1469" actId="1076"/>
          <ac:spMkLst>
            <pc:docMk/>
            <pc:sldMk cId="2745910158" sldId="267"/>
            <ac:spMk id="35" creationId="{5E5FA706-A670-5CFB-2B21-1C9882FD0ED1}"/>
          </ac:spMkLst>
        </pc:spChg>
        <pc:spChg chg="del">
          <ac:chgData name="Andrzej Biderman" userId="ec61202c-777a-4e60-b78a-62da9dafbd78" providerId="ADAL" clId="{43A7FAA0-85C5-4DA1-A48A-19CB3E3A5D04}" dt="2023-11-29T10:03:04.290" v="3837" actId="478"/>
          <ac:spMkLst>
            <pc:docMk/>
            <pc:sldMk cId="2745910158" sldId="267"/>
            <ac:spMk id="37" creationId="{5E5FA706-A670-5CFB-2B21-1C9882FD0ED1}"/>
          </ac:spMkLst>
        </pc:spChg>
        <pc:grpChg chg="mod">
          <ac:chgData name="Andrzej Biderman" userId="ec61202c-777a-4e60-b78a-62da9dafbd78" providerId="ADAL" clId="{43A7FAA0-85C5-4DA1-A48A-19CB3E3A5D04}" dt="2023-11-29T10:25:20.703" v="4014" actId="1076"/>
          <ac:grpSpMkLst>
            <pc:docMk/>
            <pc:sldMk cId="2745910158" sldId="267"/>
            <ac:grpSpMk id="6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7T09:48:56.175" v="1431" actId="478"/>
          <ac:grpSpMkLst>
            <pc:docMk/>
            <pc:sldMk cId="2745910158" sldId="267"/>
            <ac:grpSpMk id="9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9T10:21:10.400" v="3959" actId="478"/>
          <ac:grpSpMkLst>
            <pc:docMk/>
            <pc:sldMk cId="2745910158" sldId="267"/>
            <ac:grpSpMk id="12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9T10:21:10.400" v="3959" actId="478"/>
          <ac:grpSpMkLst>
            <pc:docMk/>
            <pc:sldMk cId="2745910158" sldId="267"/>
            <ac:grpSpMk id="15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9T10:21:10.400" v="3959" actId="478"/>
          <ac:grpSpMkLst>
            <pc:docMk/>
            <pc:sldMk cId="2745910158" sldId="267"/>
            <ac:grpSpMk id="22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9T10:21:10.400" v="3959" actId="478"/>
          <ac:grpSpMkLst>
            <pc:docMk/>
            <pc:sldMk cId="2745910158" sldId="267"/>
            <ac:grpSpMk id="26" creationId="{00000000-0000-0000-0000-000000000000}"/>
          </ac:grpSpMkLst>
        </pc:grpChg>
      </pc:sldChg>
      <pc:sldChg chg="delSp modSp mod">
        <pc:chgData name="Andrzej Biderman" userId="ec61202c-777a-4e60-b78a-62da9dafbd78" providerId="ADAL" clId="{43A7FAA0-85C5-4DA1-A48A-19CB3E3A5D04}" dt="2023-11-29T10:13:01.713" v="3938" actId="948"/>
        <pc:sldMkLst>
          <pc:docMk/>
          <pc:sldMk cId="470088158" sldId="268"/>
        </pc:sldMkLst>
        <pc:spChg chg="mod">
          <ac:chgData name="Andrzej Biderman" userId="ec61202c-777a-4e60-b78a-62da9dafbd78" providerId="ADAL" clId="{43A7FAA0-85C5-4DA1-A48A-19CB3E3A5D04}" dt="2023-11-29T10:08:23.161" v="3923" actId="1076"/>
          <ac:spMkLst>
            <pc:docMk/>
            <pc:sldMk cId="470088158" sldId="268"/>
            <ac:spMk id="2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9T10:07:11.244" v="3917" actId="478"/>
          <ac:spMkLst>
            <pc:docMk/>
            <pc:sldMk cId="470088158" sldId="268"/>
            <ac:spMk id="3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10:13:01.713" v="3938" actId="948"/>
          <ac:spMkLst>
            <pc:docMk/>
            <pc:sldMk cId="470088158" sldId="268"/>
            <ac:spMk id="12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10:07:47.616" v="3921" actId="1076"/>
          <ac:spMkLst>
            <pc:docMk/>
            <pc:sldMk cId="470088158" sldId="268"/>
            <ac:spMk id="16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10:07:04.017" v="3916" actId="1076"/>
          <ac:spMkLst>
            <pc:docMk/>
            <pc:sldMk cId="470088158" sldId="268"/>
            <ac:spMk id="20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10:07:04.017" v="3916" actId="1076"/>
          <ac:spMkLst>
            <pc:docMk/>
            <pc:sldMk cId="470088158" sldId="268"/>
            <ac:spMk id="24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10:07:04.017" v="3916" actId="1076"/>
          <ac:spMkLst>
            <pc:docMk/>
            <pc:sldMk cId="470088158" sldId="268"/>
            <ac:spMk id="28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10:07:04.017" v="3916" actId="1076"/>
          <ac:spMkLst>
            <pc:docMk/>
            <pc:sldMk cId="470088158" sldId="268"/>
            <ac:spMk id="32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10:07:04.017" v="3916" actId="1076"/>
          <ac:spMkLst>
            <pc:docMk/>
            <pc:sldMk cId="470088158" sldId="268"/>
            <ac:spMk id="36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10:07:04.017" v="3916" actId="1076"/>
          <ac:spMkLst>
            <pc:docMk/>
            <pc:sldMk cId="470088158" sldId="268"/>
            <ac:spMk id="40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10:07:04.017" v="3916" actId="1076"/>
          <ac:spMkLst>
            <pc:docMk/>
            <pc:sldMk cId="470088158" sldId="268"/>
            <ac:spMk id="44" creationId="{00000000-0000-0000-0000-000000000000}"/>
          </ac:spMkLst>
        </pc:spChg>
        <pc:grpChg chg="mod">
          <ac:chgData name="Andrzej Biderman" userId="ec61202c-777a-4e60-b78a-62da9dafbd78" providerId="ADAL" clId="{43A7FAA0-85C5-4DA1-A48A-19CB3E3A5D04}" dt="2023-11-29T10:07:38.426" v="3920" actId="1076"/>
          <ac:grpSpMkLst>
            <pc:docMk/>
            <pc:sldMk cId="470088158" sldId="268"/>
            <ac:grpSpMk id="9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9T10:07:04.017" v="3916" actId="1076"/>
          <ac:grpSpMkLst>
            <pc:docMk/>
            <pc:sldMk cId="470088158" sldId="268"/>
            <ac:grpSpMk id="17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9T10:07:04.017" v="3916" actId="1076"/>
          <ac:grpSpMkLst>
            <pc:docMk/>
            <pc:sldMk cId="470088158" sldId="268"/>
            <ac:grpSpMk id="21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9T10:07:04.017" v="3916" actId="1076"/>
          <ac:grpSpMkLst>
            <pc:docMk/>
            <pc:sldMk cId="470088158" sldId="268"/>
            <ac:grpSpMk id="25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9T10:07:04.017" v="3916" actId="1076"/>
          <ac:grpSpMkLst>
            <pc:docMk/>
            <pc:sldMk cId="470088158" sldId="268"/>
            <ac:grpSpMk id="29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9T10:07:04.017" v="3916" actId="1076"/>
          <ac:grpSpMkLst>
            <pc:docMk/>
            <pc:sldMk cId="470088158" sldId="268"/>
            <ac:grpSpMk id="33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9T10:07:04.017" v="3916" actId="1076"/>
          <ac:grpSpMkLst>
            <pc:docMk/>
            <pc:sldMk cId="470088158" sldId="268"/>
            <ac:grpSpMk id="37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9T10:07:04.017" v="3916" actId="1076"/>
          <ac:grpSpMkLst>
            <pc:docMk/>
            <pc:sldMk cId="470088158" sldId="268"/>
            <ac:grpSpMk id="41" creationId="{00000000-0000-0000-0000-000000000000}"/>
          </ac:grpSpMkLst>
        </pc:grpChg>
      </pc:sldChg>
      <pc:sldChg chg="addSp delSp modSp del mod">
        <pc:chgData name="Andrzej Biderman" userId="ec61202c-777a-4e60-b78a-62da9dafbd78" providerId="ADAL" clId="{43A7FAA0-85C5-4DA1-A48A-19CB3E3A5D04}" dt="2023-11-27T09:51:15.160" v="1471" actId="47"/>
        <pc:sldMkLst>
          <pc:docMk/>
          <pc:sldMk cId="0" sldId="269"/>
        </pc:sldMkLst>
        <pc:spChg chg="mod">
          <ac:chgData name="Andrzej Biderman" userId="ec61202c-777a-4e60-b78a-62da9dafbd78" providerId="ADAL" clId="{43A7FAA0-85C5-4DA1-A48A-19CB3E3A5D04}" dt="2023-11-22T09:48:03.603" v="970" actId="207"/>
          <ac:spMkLst>
            <pc:docMk/>
            <pc:sldMk cId="0" sldId="269"/>
            <ac:spMk id="12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48:03.603" v="970" actId="207"/>
          <ac:spMkLst>
            <pc:docMk/>
            <pc:sldMk cId="0" sldId="269"/>
            <ac:spMk id="13" creationId="{00000000-0000-0000-0000-000000000000}"/>
          </ac:spMkLst>
        </pc:spChg>
        <pc:spChg chg="mod ord">
          <ac:chgData name="Andrzej Biderman" userId="ec61202c-777a-4e60-b78a-62da9dafbd78" providerId="ADAL" clId="{43A7FAA0-85C5-4DA1-A48A-19CB3E3A5D04}" dt="2023-11-22T10:17:12.525" v="1169" actId="255"/>
          <ac:spMkLst>
            <pc:docMk/>
            <pc:sldMk cId="0" sldId="269"/>
            <ac:spMk id="14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8:38:08.173" v="154" actId="478"/>
          <ac:spMkLst>
            <pc:docMk/>
            <pc:sldMk cId="0" sldId="269"/>
            <ac:spMk id="17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48:24.393" v="973"/>
          <ac:spMkLst>
            <pc:docMk/>
            <pc:sldMk cId="0" sldId="269"/>
            <ac:spMk id="19" creationId="{834FACB2-2D53-72DA-B261-A7EB05D3FD76}"/>
          </ac:spMkLst>
        </pc:spChg>
        <pc:spChg chg="mod">
          <ac:chgData name="Andrzej Biderman" userId="ec61202c-777a-4e60-b78a-62da9dafbd78" providerId="ADAL" clId="{43A7FAA0-85C5-4DA1-A48A-19CB3E3A5D04}" dt="2023-11-22T09:48:24.393" v="973"/>
          <ac:spMkLst>
            <pc:docMk/>
            <pc:sldMk cId="0" sldId="269"/>
            <ac:spMk id="20" creationId="{42F78AB0-EB4A-5028-CFDE-FC7DDC5CEFF5}"/>
          </ac:spMkLst>
        </pc:spChg>
        <pc:spChg chg="add mod">
          <ac:chgData name="Andrzej Biderman" userId="ec61202c-777a-4e60-b78a-62da9dafbd78" providerId="ADAL" clId="{43A7FAA0-85C5-4DA1-A48A-19CB3E3A5D04}" dt="2023-11-22T10:09:45.436" v="1130" actId="1076"/>
          <ac:spMkLst>
            <pc:docMk/>
            <pc:sldMk cId="0" sldId="269"/>
            <ac:spMk id="21" creationId="{B70872B9-8902-64CE-5BD9-A68BAC16DAA2}"/>
          </ac:spMkLst>
        </pc:spChg>
        <pc:spChg chg="add mod">
          <ac:chgData name="Andrzej Biderman" userId="ec61202c-777a-4e60-b78a-62da9dafbd78" providerId="ADAL" clId="{43A7FAA0-85C5-4DA1-A48A-19CB3E3A5D04}" dt="2023-11-22T10:09:45.436" v="1130" actId="1076"/>
          <ac:spMkLst>
            <pc:docMk/>
            <pc:sldMk cId="0" sldId="269"/>
            <ac:spMk id="22" creationId="{03A0437C-50CB-8315-EC2E-E2857AB459F7}"/>
          </ac:spMkLst>
        </pc:spChg>
        <pc:spChg chg="mod">
          <ac:chgData name="Andrzej Biderman" userId="ec61202c-777a-4e60-b78a-62da9dafbd78" providerId="ADAL" clId="{43A7FAA0-85C5-4DA1-A48A-19CB3E3A5D04}" dt="2023-11-22T10:12:42.762" v="1139"/>
          <ac:spMkLst>
            <pc:docMk/>
            <pc:sldMk cId="0" sldId="269"/>
            <ac:spMk id="24" creationId="{996780FA-00D5-7EE6-E3A9-AB5EA2928992}"/>
          </ac:spMkLst>
        </pc:spChg>
        <pc:spChg chg="mod">
          <ac:chgData name="Andrzej Biderman" userId="ec61202c-777a-4e60-b78a-62da9dafbd78" providerId="ADAL" clId="{43A7FAA0-85C5-4DA1-A48A-19CB3E3A5D04}" dt="2023-11-22T10:12:42.762" v="1139"/>
          <ac:spMkLst>
            <pc:docMk/>
            <pc:sldMk cId="0" sldId="269"/>
            <ac:spMk id="25" creationId="{0D340F40-9BC7-BFC4-BEBF-D4F8FF496CB2}"/>
          </ac:spMkLst>
        </pc:spChg>
        <pc:grpChg chg="mod">
          <ac:chgData name="Andrzej Biderman" userId="ec61202c-777a-4e60-b78a-62da9dafbd78" providerId="ADAL" clId="{43A7FAA0-85C5-4DA1-A48A-19CB3E3A5D04}" dt="2023-11-22T10:09:36.810" v="1129" actId="1076"/>
          <ac:grpSpMkLst>
            <pc:docMk/>
            <pc:sldMk cId="0" sldId="269"/>
            <ac:grpSpMk id="2" creationId="{00000000-0000-0000-0000-000000000000}"/>
          </ac:grpSpMkLst>
        </pc:grpChg>
        <pc:grpChg chg="add del mod">
          <ac:chgData name="Andrzej Biderman" userId="ec61202c-777a-4e60-b78a-62da9dafbd78" providerId="ADAL" clId="{43A7FAA0-85C5-4DA1-A48A-19CB3E3A5D04}" dt="2023-11-22T10:12:41.779" v="1138" actId="478"/>
          <ac:grpSpMkLst>
            <pc:docMk/>
            <pc:sldMk cId="0" sldId="269"/>
            <ac:grpSpMk id="11" creationId="{00000000-0000-0000-0000-000000000000}"/>
          </ac:grpSpMkLst>
        </pc:grpChg>
        <pc:grpChg chg="add del mod">
          <ac:chgData name="Andrzej Biderman" userId="ec61202c-777a-4e60-b78a-62da9dafbd78" providerId="ADAL" clId="{43A7FAA0-85C5-4DA1-A48A-19CB3E3A5D04}" dt="2023-11-22T09:49:16.642" v="986"/>
          <ac:grpSpMkLst>
            <pc:docMk/>
            <pc:sldMk cId="0" sldId="269"/>
            <ac:grpSpMk id="18" creationId="{1D66E19F-9636-9753-0362-38E0CE77F2F0}"/>
          </ac:grpSpMkLst>
        </pc:grpChg>
        <pc:grpChg chg="add mod">
          <ac:chgData name="Andrzej Biderman" userId="ec61202c-777a-4e60-b78a-62da9dafbd78" providerId="ADAL" clId="{43A7FAA0-85C5-4DA1-A48A-19CB3E3A5D04}" dt="2023-11-22T10:12:42.762" v="1139"/>
          <ac:grpSpMkLst>
            <pc:docMk/>
            <pc:sldMk cId="0" sldId="269"/>
            <ac:grpSpMk id="23" creationId="{BB3739BF-9733-0E69-C2D6-2E2B78D36853}"/>
          </ac:grpSpMkLst>
        </pc:grpChg>
      </pc:sldChg>
      <pc:sldChg chg="addSp delSp modSp del mod">
        <pc:chgData name="Andrzej Biderman" userId="ec61202c-777a-4e60-b78a-62da9dafbd78" providerId="ADAL" clId="{43A7FAA0-85C5-4DA1-A48A-19CB3E3A5D04}" dt="2023-11-29T10:01:14.074" v="3808" actId="47"/>
        <pc:sldMkLst>
          <pc:docMk/>
          <pc:sldMk cId="0" sldId="270"/>
        </pc:sldMkLst>
        <pc:spChg chg="mod">
          <ac:chgData name="Andrzej Biderman" userId="ec61202c-777a-4e60-b78a-62da9dafbd78" providerId="ADAL" clId="{43A7FAA0-85C5-4DA1-A48A-19CB3E3A5D04}" dt="2023-11-22T09:53:59.568" v="1004" actId="207"/>
          <ac:spMkLst>
            <pc:docMk/>
            <pc:sldMk cId="0" sldId="270"/>
            <ac:spMk id="16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53:59.568" v="1004" actId="207"/>
          <ac:spMkLst>
            <pc:docMk/>
            <pc:sldMk cId="0" sldId="270"/>
            <ac:spMk id="17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54:06.735" v="1005" actId="207"/>
          <ac:spMkLst>
            <pc:docMk/>
            <pc:sldMk cId="0" sldId="270"/>
            <ac:spMk id="31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54:06.735" v="1005" actId="207"/>
          <ac:spMkLst>
            <pc:docMk/>
            <pc:sldMk cId="0" sldId="270"/>
            <ac:spMk id="32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08:55:26.179" v="2964"/>
          <ac:spMkLst>
            <pc:docMk/>
            <pc:sldMk cId="0" sldId="270"/>
            <ac:spMk id="45" creationId="{D0769650-37BA-3745-F357-95AEA386BBA2}"/>
          </ac:spMkLst>
        </pc:spChg>
        <pc:spChg chg="mod">
          <ac:chgData name="Andrzej Biderman" userId="ec61202c-777a-4e60-b78a-62da9dafbd78" providerId="ADAL" clId="{43A7FAA0-85C5-4DA1-A48A-19CB3E3A5D04}" dt="2023-11-29T08:55:26.179" v="2964"/>
          <ac:spMkLst>
            <pc:docMk/>
            <pc:sldMk cId="0" sldId="270"/>
            <ac:spMk id="46" creationId="{5FFE5727-F158-2980-8980-0E60B34D3206}"/>
          </ac:spMkLst>
        </pc:spChg>
        <pc:spChg chg="mod">
          <ac:chgData name="Andrzej Biderman" userId="ec61202c-777a-4e60-b78a-62da9dafbd78" providerId="ADAL" clId="{43A7FAA0-85C5-4DA1-A48A-19CB3E3A5D04}" dt="2023-11-29T08:55:26.179" v="2964"/>
          <ac:spMkLst>
            <pc:docMk/>
            <pc:sldMk cId="0" sldId="270"/>
            <ac:spMk id="48" creationId="{D2F51E7E-45FE-D673-5456-30D9CB04B2C6}"/>
          </ac:spMkLst>
        </pc:spChg>
        <pc:spChg chg="mod">
          <ac:chgData name="Andrzej Biderman" userId="ec61202c-777a-4e60-b78a-62da9dafbd78" providerId="ADAL" clId="{43A7FAA0-85C5-4DA1-A48A-19CB3E3A5D04}" dt="2023-11-29T08:55:26.179" v="2964"/>
          <ac:spMkLst>
            <pc:docMk/>
            <pc:sldMk cId="0" sldId="270"/>
            <ac:spMk id="49" creationId="{8B98623B-65C5-23BC-3A01-7EC080B78CF8}"/>
          </ac:spMkLst>
        </pc:spChg>
        <pc:spChg chg="mod">
          <ac:chgData name="Andrzej Biderman" userId="ec61202c-777a-4e60-b78a-62da9dafbd78" providerId="ADAL" clId="{43A7FAA0-85C5-4DA1-A48A-19CB3E3A5D04}" dt="2023-11-29T08:55:26.179" v="2964"/>
          <ac:spMkLst>
            <pc:docMk/>
            <pc:sldMk cId="0" sldId="270"/>
            <ac:spMk id="51" creationId="{D3E318B8-7EE1-2A11-371E-E7C253EF498A}"/>
          </ac:spMkLst>
        </pc:spChg>
        <pc:spChg chg="mod">
          <ac:chgData name="Andrzej Biderman" userId="ec61202c-777a-4e60-b78a-62da9dafbd78" providerId="ADAL" clId="{43A7FAA0-85C5-4DA1-A48A-19CB3E3A5D04}" dt="2023-11-29T08:55:26.179" v="2964"/>
          <ac:spMkLst>
            <pc:docMk/>
            <pc:sldMk cId="0" sldId="270"/>
            <ac:spMk id="52" creationId="{BC57CE73-5A00-728A-AEA5-58E30F9D9D39}"/>
          </ac:spMkLst>
        </pc:spChg>
        <pc:spChg chg="add mod">
          <ac:chgData name="Andrzej Biderman" userId="ec61202c-777a-4e60-b78a-62da9dafbd78" providerId="ADAL" clId="{43A7FAA0-85C5-4DA1-A48A-19CB3E3A5D04}" dt="2023-11-29T08:55:33.061" v="2965" actId="1076"/>
          <ac:spMkLst>
            <pc:docMk/>
            <pc:sldMk cId="0" sldId="270"/>
            <ac:spMk id="53" creationId="{E7F05939-DE18-B526-830D-3F4E09D593EB}"/>
          </ac:spMkLst>
        </pc:spChg>
        <pc:spChg chg="add del mod">
          <ac:chgData name="Andrzej Biderman" userId="ec61202c-777a-4e60-b78a-62da9dafbd78" providerId="ADAL" clId="{43A7FAA0-85C5-4DA1-A48A-19CB3E3A5D04}" dt="2023-11-29T09:35:24.979" v="3511" actId="478"/>
          <ac:spMkLst>
            <pc:docMk/>
            <pc:sldMk cId="0" sldId="270"/>
            <ac:spMk id="54" creationId="{2C51FA1F-BC89-B95C-A934-2571B1C99990}"/>
          </ac:spMkLst>
        </pc:spChg>
        <pc:spChg chg="add del mod">
          <ac:chgData name="Andrzej Biderman" userId="ec61202c-777a-4e60-b78a-62da9dafbd78" providerId="ADAL" clId="{43A7FAA0-85C5-4DA1-A48A-19CB3E3A5D04}" dt="2023-11-29T09:35:24.979" v="3511" actId="478"/>
          <ac:spMkLst>
            <pc:docMk/>
            <pc:sldMk cId="0" sldId="270"/>
            <ac:spMk id="55" creationId="{913EFA53-49D5-4878-F62B-1953977EF26C}"/>
          </ac:spMkLst>
        </pc:spChg>
        <pc:grpChg chg="mod">
          <ac:chgData name="Andrzej Biderman" userId="ec61202c-777a-4e60-b78a-62da9dafbd78" providerId="ADAL" clId="{43A7FAA0-85C5-4DA1-A48A-19CB3E3A5D04}" dt="2023-11-22T09:53:59.568" v="1004" actId="207"/>
          <ac:grpSpMkLst>
            <pc:docMk/>
            <pc:sldMk cId="0" sldId="270"/>
            <ac:grpSpMk id="15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2T09:54:06.735" v="1005" actId="207"/>
          <ac:grpSpMkLst>
            <pc:docMk/>
            <pc:sldMk cId="0" sldId="270"/>
            <ac:grpSpMk id="30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9T08:52:28.938" v="2960" actId="14100"/>
          <ac:grpSpMkLst>
            <pc:docMk/>
            <pc:sldMk cId="0" sldId="270"/>
            <ac:grpSpMk id="40" creationId="{00000000-0000-0000-0000-000000000000}"/>
          </ac:grpSpMkLst>
        </pc:grpChg>
        <pc:grpChg chg="add mod">
          <ac:chgData name="Andrzej Biderman" userId="ec61202c-777a-4e60-b78a-62da9dafbd78" providerId="ADAL" clId="{43A7FAA0-85C5-4DA1-A48A-19CB3E3A5D04}" dt="2023-11-29T08:55:33.061" v="2965" actId="1076"/>
          <ac:grpSpMkLst>
            <pc:docMk/>
            <pc:sldMk cId="0" sldId="270"/>
            <ac:grpSpMk id="44" creationId="{81EB7349-90B3-1881-0076-D0B2599CF942}"/>
          </ac:grpSpMkLst>
        </pc:grpChg>
        <pc:grpChg chg="add del mod">
          <ac:chgData name="Andrzej Biderman" userId="ec61202c-777a-4e60-b78a-62da9dafbd78" providerId="ADAL" clId="{43A7FAA0-85C5-4DA1-A48A-19CB3E3A5D04}" dt="2023-11-29T09:35:24.979" v="3511" actId="478"/>
          <ac:grpSpMkLst>
            <pc:docMk/>
            <pc:sldMk cId="0" sldId="270"/>
            <ac:grpSpMk id="47" creationId="{43908E64-29BA-71BB-F2F4-592E55F33330}"/>
          </ac:grpSpMkLst>
        </pc:grpChg>
        <pc:grpChg chg="add del mod">
          <ac:chgData name="Andrzej Biderman" userId="ec61202c-777a-4e60-b78a-62da9dafbd78" providerId="ADAL" clId="{43A7FAA0-85C5-4DA1-A48A-19CB3E3A5D04}" dt="2023-11-29T09:35:24.979" v="3511" actId="478"/>
          <ac:grpSpMkLst>
            <pc:docMk/>
            <pc:sldMk cId="0" sldId="270"/>
            <ac:grpSpMk id="50" creationId="{CF0652F0-BC60-2E9D-A6CE-2A36BD5FBE6B}"/>
          </ac:grpSpMkLst>
        </pc:grpChg>
      </pc:sldChg>
      <pc:sldChg chg="addSp delSp modSp mod">
        <pc:chgData name="Andrzej Biderman" userId="ec61202c-777a-4e60-b78a-62da9dafbd78" providerId="ADAL" clId="{43A7FAA0-85C5-4DA1-A48A-19CB3E3A5D04}" dt="2023-11-29T10:11:46.023" v="3937" actId="14100"/>
        <pc:sldMkLst>
          <pc:docMk/>
          <pc:sldMk cId="0" sldId="271"/>
        </pc:sldMkLst>
        <pc:spChg chg="mod">
          <ac:chgData name="Andrzej Biderman" userId="ec61202c-777a-4e60-b78a-62da9dafbd78" providerId="ADAL" clId="{43A7FAA0-85C5-4DA1-A48A-19CB3E3A5D04}" dt="2023-11-29T10:09:23.761" v="3928" actId="1076"/>
          <ac:spMkLst>
            <pc:docMk/>
            <pc:sldMk cId="0" sldId="271"/>
            <ac:spMk id="2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9T08:58:03.003" v="2998" actId="478"/>
          <ac:spMkLst>
            <pc:docMk/>
            <pc:sldMk cId="0" sldId="271"/>
            <ac:spMk id="3" creationId="{00000000-0000-0000-0000-000000000000}"/>
          </ac:spMkLst>
        </pc:spChg>
        <pc:spChg chg="ord">
          <ac:chgData name="Andrzej Biderman" userId="ec61202c-777a-4e60-b78a-62da9dafbd78" providerId="ADAL" clId="{43A7FAA0-85C5-4DA1-A48A-19CB3E3A5D04}" dt="2023-11-29T09:17:43.057" v="3340" actId="166"/>
          <ac:spMkLst>
            <pc:docMk/>
            <pc:sldMk cId="0" sldId="271"/>
            <ac:spMk id="5" creationId="{00000000-0000-0000-0000-000000000000}"/>
          </ac:spMkLst>
        </pc:spChg>
        <pc:spChg chg="del mod topLvl">
          <ac:chgData name="Andrzej Biderman" userId="ec61202c-777a-4e60-b78a-62da9dafbd78" providerId="ADAL" clId="{43A7FAA0-85C5-4DA1-A48A-19CB3E3A5D04}" dt="2023-11-29T09:11:47.662" v="3139" actId="478"/>
          <ac:spMkLst>
            <pc:docMk/>
            <pc:sldMk cId="0" sldId="271"/>
            <ac:spMk id="20" creationId="{6DA9ADB9-F1F9-DDC4-5FE3-FBFAA9A2F5AF}"/>
          </ac:spMkLst>
        </pc:spChg>
        <pc:spChg chg="del mod topLvl">
          <ac:chgData name="Andrzej Biderman" userId="ec61202c-777a-4e60-b78a-62da9dafbd78" providerId="ADAL" clId="{43A7FAA0-85C5-4DA1-A48A-19CB3E3A5D04}" dt="2023-11-29T09:10:00.268" v="3098" actId="478"/>
          <ac:spMkLst>
            <pc:docMk/>
            <pc:sldMk cId="0" sldId="271"/>
            <ac:spMk id="21" creationId="{84D55571-4110-C701-5DBD-E405893585DB}"/>
          </ac:spMkLst>
        </pc:spChg>
        <pc:spChg chg="mod ord">
          <ac:chgData name="Andrzej Biderman" userId="ec61202c-777a-4e60-b78a-62da9dafbd78" providerId="ADAL" clId="{43A7FAA0-85C5-4DA1-A48A-19CB3E3A5D04}" dt="2023-11-29T09:49:36.556" v="3692" actId="1076"/>
          <ac:spMkLst>
            <pc:docMk/>
            <pc:sldMk cId="0" sldId="271"/>
            <ac:spMk id="22" creationId="{00000000-0000-0000-0000-000000000000}"/>
          </ac:spMkLst>
        </pc:spChg>
        <pc:spChg chg="add del mod">
          <ac:chgData name="Andrzej Biderman" userId="ec61202c-777a-4e60-b78a-62da9dafbd78" providerId="ADAL" clId="{43A7FAA0-85C5-4DA1-A48A-19CB3E3A5D04}" dt="2023-11-29T08:55:19.014" v="2963" actId="21"/>
          <ac:spMkLst>
            <pc:docMk/>
            <pc:sldMk cId="0" sldId="271"/>
            <ac:spMk id="23" creationId="{00000000-0000-0000-0000-000000000000}"/>
          </ac:spMkLst>
        </pc:spChg>
        <pc:spChg chg="add del mod">
          <ac:chgData name="Andrzej Biderman" userId="ec61202c-777a-4e60-b78a-62da9dafbd78" providerId="ADAL" clId="{43A7FAA0-85C5-4DA1-A48A-19CB3E3A5D04}" dt="2023-11-29T08:55:19.014" v="2963" actId="21"/>
          <ac:spMkLst>
            <pc:docMk/>
            <pc:sldMk cId="0" sldId="271"/>
            <ac:spMk id="24" creationId="{00000000-0000-0000-0000-000000000000}"/>
          </ac:spMkLst>
        </pc:spChg>
        <pc:spChg chg="add del mod">
          <ac:chgData name="Andrzej Biderman" userId="ec61202c-777a-4e60-b78a-62da9dafbd78" providerId="ADAL" clId="{43A7FAA0-85C5-4DA1-A48A-19CB3E3A5D04}" dt="2023-11-29T08:55:19.014" v="2963" actId="21"/>
          <ac:spMkLst>
            <pc:docMk/>
            <pc:sldMk cId="0" sldId="271"/>
            <ac:spMk id="25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24:25.889" v="689" actId="21"/>
          <ac:spMkLst>
            <pc:docMk/>
            <pc:sldMk cId="0" sldId="271"/>
            <ac:spMk id="26" creationId="{00000000-0000-0000-0000-000000000000}"/>
          </ac:spMkLst>
        </pc:spChg>
        <pc:spChg chg="add mod ord topLvl">
          <ac:chgData name="Andrzej Biderman" userId="ec61202c-777a-4e60-b78a-62da9dafbd78" providerId="ADAL" clId="{43A7FAA0-85C5-4DA1-A48A-19CB3E3A5D04}" dt="2023-11-29T09:52:06.610" v="3725" actId="1076"/>
          <ac:spMkLst>
            <pc:docMk/>
            <pc:sldMk cId="0" sldId="271"/>
            <ac:spMk id="26" creationId="{58269567-0301-9CE0-AB81-61834195CE05}"/>
          </ac:spMkLst>
        </pc:spChg>
        <pc:spChg chg="mod">
          <ac:chgData name="Andrzej Biderman" userId="ec61202c-777a-4e60-b78a-62da9dafbd78" providerId="ADAL" clId="{43A7FAA0-85C5-4DA1-A48A-19CB3E3A5D04}" dt="2023-11-22T09:31:28.569" v="740" actId="6549"/>
          <ac:spMkLst>
            <pc:docMk/>
            <pc:sldMk cId="0" sldId="271"/>
            <ac:spMk id="30" creationId="{00000000-0000-0000-0000-000000000000}"/>
          </ac:spMkLst>
        </pc:spChg>
        <pc:spChg chg="add mod ord">
          <ac:chgData name="Andrzej Biderman" userId="ec61202c-777a-4e60-b78a-62da9dafbd78" providerId="ADAL" clId="{43A7FAA0-85C5-4DA1-A48A-19CB3E3A5D04}" dt="2023-11-29T10:11:46.023" v="3937" actId="14100"/>
          <ac:spMkLst>
            <pc:docMk/>
            <pc:sldMk cId="0" sldId="271"/>
            <ac:spMk id="31" creationId="{DE366C73-C824-84BC-2282-87E3CED0C05B}"/>
          </ac:spMkLst>
        </pc:spChg>
        <pc:spChg chg="mod">
          <ac:chgData name="Andrzej Biderman" userId="ec61202c-777a-4e60-b78a-62da9dafbd78" providerId="ADAL" clId="{43A7FAA0-85C5-4DA1-A48A-19CB3E3A5D04}" dt="2023-11-22T09:24:44.830" v="691"/>
          <ac:spMkLst>
            <pc:docMk/>
            <pc:sldMk cId="0" sldId="271"/>
            <ac:spMk id="32" creationId="{9A75F0F5-EA6D-E8D8-3087-23F1409A4319}"/>
          </ac:spMkLst>
        </pc:spChg>
        <pc:spChg chg="mod">
          <ac:chgData name="Andrzej Biderman" userId="ec61202c-777a-4e60-b78a-62da9dafbd78" providerId="ADAL" clId="{43A7FAA0-85C5-4DA1-A48A-19CB3E3A5D04}" dt="2023-11-22T09:24:44.830" v="691"/>
          <ac:spMkLst>
            <pc:docMk/>
            <pc:sldMk cId="0" sldId="271"/>
            <ac:spMk id="33" creationId="{4A31E415-897F-0ED4-10AB-02AB69E056FB}"/>
          </ac:spMkLst>
        </pc:spChg>
        <pc:spChg chg="add mod ord topLvl">
          <ac:chgData name="Andrzej Biderman" userId="ec61202c-777a-4e60-b78a-62da9dafbd78" providerId="ADAL" clId="{43A7FAA0-85C5-4DA1-A48A-19CB3E3A5D04}" dt="2023-11-29T09:52:06.610" v="3725" actId="1076"/>
          <ac:spMkLst>
            <pc:docMk/>
            <pc:sldMk cId="0" sldId="271"/>
            <ac:spMk id="33" creationId="{B31373F2-E236-6264-2A65-B2B4732F28C3}"/>
          </ac:spMkLst>
        </pc:spChg>
        <pc:spChg chg="add del mod">
          <ac:chgData name="Andrzej Biderman" userId="ec61202c-777a-4e60-b78a-62da9dafbd78" providerId="ADAL" clId="{43A7FAA0-85C5-4DA1-A48A-19CB3E3A5D04}" dt="2023-11-22T09:25:06.300" v="692"/>
          <ac:spMkLst>
            <pc:docMk/>
            <pc:sldMk cId="0" sldId="271"/>
            <ac:spMk id="34" creationId="{6212EDD3-5A92-8B49-363A-B8CC58247B88}"/>
          </ac:spMkLst>
        </pc:spChg>
        <pc:spChg chg="add mod ord topLvl">
          <ac:chgData name="Andrzej Biderman" userId="ec61202c-777a-4e60-b78a-62da9dafbd78" providerId="ADAL" clId="{43A7FAA0-85C5-4DA1-A48A-19CB3E3A5D04}" dt="2023-11-29T09:52:06.610" v="3725" actId="1076"/>
          <ac:spMkLst>
            <pc:docMk/>
            <pc:sldMk cId="0" sldId="271"/>
            <ac:spMk id="34" creationId="{9B04DE47-881F-33D7-2758-00D781ED2B54}"/>
          </ac:spMkLst>
        </pc:spChg>
        <pc:spChg chg="add mod topLvl">
          <ac:chgData name="Andrzej Biderman" userId="ec61202c-777a-4e60-b78a-62da9dafbd78" providerId="ADAL" clId="{43A7FAA0-85C5-4DA1-A48A-19CB3E3A5D04}" dt="2023-11-29T09:52:06.610" v="3725" actId="1076"/>
          <ac:spMkLst>
            <pc:docMk/>
            <pc:sldMk cId="0" sldId="271"/>
            <ac:spMk id="35" creationId="{4611FECA-CD09-0FE2-1D72-5F3172FA4863}"/>
          </ac:spMkLst>
        </pc:spChg>
        <pc:spChg chg="add mod topLvl">
          <ac:chgData name="Andrzej Biderman" userId="ec61202c-777a-4e60-b78a-62da9dafbd78" providerId="ADAL" clId="{43A7FAA0-85C5-4DA1-A48A-19CB3E3A5D04}" dt="2023-11-29T09:52:06.610" v="3725" actId="1076"/>
          <ac:spMkLst>
            <pc:docMk/>
            <pc:sldMk cId="0" sldId="271"/>
            <ac:spMk id="36" creationId="{5015308B-24A6-953B-DDE5-E9C742D75CEA}"/>
          </ac:spMkLst>
        </pc:spChg>
        <pc:spChg chg="add mod topLvl">
          <ac:chgData name="Andrzej Biderman" userId="ec61202c-777a-4e60-b78a-62da9dafbd78" providerId="ADAL" clId="{43A7FAA0-85C5-4DA1-A48A-19CB3E3A5D04}" dt="2023-11-29T09:52:06.610" v="3725" actId="1076"/>
          <ac:spMkLst>
            <pc:docMk/>
            <pc:sldMk cId="0" sldId="271"/>
            <ac:spMk id="37" creationId="{23E3BD94-5D9E-3D26-9E9E-5CE74C210E91}"/>
          </ac:spMkLst>
        </pc:spChg>
        <pc:spChg chg="add mod ord topLvl">
          <ac:chgData name="Andrzej Biderman" userId="ec61202c-777a-4e60-b78a-62da9dafbd78" providerId="ADAL" clId="{43A7FAA0-85C5-4DA1-A48A-19CB3E3A5D04}" dt="2023-11-29T09:52:06.610" v="3725" actId="1076"/>
          <ac:spMkLst>
            <pc:docMk/>
            <pc:sldMk cId="0" sldId="271"/>
            <ac:spMk id="38" creationId="{417AF40A-0C66-05A5-AABB-BBE7ED215AAD}"/>
          </ac:spMkLst>
        </pc:spChg>
        <pc:spChg chg="add mod topLvl">
          <ac:chgData name="Andrzej Biderman" userId="ec61202c-777a-4e60-b78a-62da9dafbd78" providerId="ADAL" clId="{43A7FAA0-85C5-4DA1-A48A-19CB3E3A5D04}" dt="2023-11-29T09:52:06.610" v="3725" actId="1076"/>
          <ac:spMkLst>
            <pc:docMk/>
            <pc:sldMk cId="0" sldId="271"/>
            <ac:spMk id="39" creationId="{9D077DF6-7619-927E-8241-6A7310A1DAD2}"/>
          </ac:spMkLst>
        </pc:spChg>
        <pc:spChg chg="add mod topLvl">
          <ac:chgData name="Andrzej Biderman" userId="ec61202c-777a-4e60-b78a-62da9dafbd78" providerId="ADAL" clId="{43A7FAA0-85C5-4DA1-A48A-19CB3E3A5D04}" dt="2023-11-29T09:52:06.610" v="3725" actId="1076"/>
          <ac:spMkLst>
            <pc:docMk/>
            <pc:sldMk cId="0" sldId="271"/>
            <ac:spMk id="40" creationId="{31E3FE1B-139C-BCB5-FD51-11451530D3D3}"/>
          </ac:spMkLst>
        </pc:spChg>
        <pc:spChg chg="add mod topLvl">
          <ac:chgData name="Andrzej Biderman" userId="ec61202c-777a-4e60-b78a-62da9dafbd78" providerId="ADAL" clId="{43A7FAA0-85C5-4DA1-A48A-19CB3E3A5D04}" dt="2023-11-29T09:52:06.610" v="3725" actId="1076"/>
          <ac:spMkLst>
            <pc:docMk/>
            <pc:sldMk cId="0" sldId="271"/>
            <ac:spMk id="41" creationId="{938E106C-493E-51CA-941F-6A2B9C62CCB6}"/>
          </ac:spMkLst>
        </pc:spChg>
        <pc:spChg chg="add mod topLvl">
          <ac:chgData name="Andrzej Biderman" userId="ec61202c-777a-4e60-b78a-62da9dafbd78" providerId="ADAL" clId="{43A7FAA0-85C5-4DA1-A48A-19CB3E3A5D04}" dt="2023-11-29T09:52:06.610" v="3725" actId="1076"/>
          <ac:spMkLst>
            <pc:docMk/>
            <pc:sldMk cId="0" sldId="271"/>
            <ac:spMk id="43" creationId="{71537831-AEC8-0C39-D660-5D2FF1341666}"/>
          </ac:spMkLst>
        </pc:spChg>
        <pc:spChg chg="add mod topLvl">
          <ac:chgData name="Andrzej Biderman" userId="ec61202c-777a-4e60-b78a-62da9dafbd78" providerId="ADAL" clId="{43A7FAA0-85C5-4DA1-A48A-19CB3E3A5D04}" dt="2023-11-29T09:52:06.610" v="3725" actId="1076"/>
          <ac:spMkLst>
            <pc:docMk/>
            <pc:sldMk cId="0" sldId="271"/>
            <ac:spMk id="44" creationId="{7CE09BFF-6FC5-C491-56AA-8FEA99851CDB}"/>
          </ac:spMkLst>
        </pc:spChg>
        <pc:spChg chg="del mod topLvl">
          <ac:chgData name="Andrzej Biderman" userId="ec61202c-777a-4e60-b78a-62da9dafbd78" providerId="ADAL" clId="{43A7FAA0-85C5-4DA1-A48A-19CB3E3A5D04}" dt="2023-11-29T09:51:54.534" v="3724" actId="478"/>
          <ac:spMkLst>
            <pc:docMk/>
            <pc:sldMk cId="0" sldId="271"/>
            <ac:spMk id="46" creationId="{59A25D57-15A7-E348-DF9C-70CB2C94881A}"/>
          </ac:spMkLst>
        </pc:spChg>
        <pc:spChg chg="mod topLvl">
          <ac:chgData name="Andrzej Biderman" userId="ec61202c-777a-4e60-b78a-62da9dafbd78" providerId="ADAL" clId="{43A7FAA0-85C5-4DA1-A48A-19CB3E3A5D04}" dt="2023-11-29T09:51:54.534" v="3724" actId="478"/>
          <ac:spMkLst>
            <pc:docMk/>
            <pc:sldMk cId="0" sldId="271"/>
            <ac:spMk id="47" creationId="{BC5EA5B6-5A90-1C7F-DCF4-0ABAF5FB4886}"/>
          </ac:spMkLst>
        </pc:spChg>
        <pc:spChg chg="add mod ord">
          <ac:chgData name="Andrzej Biderman" userId="ec61202c-777a-4e60-b78a-62da9dafbd78" providerId="ADAL" clId="{43A7FAA0-85C5-4DA1-A48A-19CB3E3A5D04}" dt="2023-11-29T10:00:57.467" v="3807" actId="1035"/>
          <ac:spMkLst>
            <pc:docMk/>
            <pc:sldMk cId="0" sldId="271"/>
            <ac:spMk id="49" creationId="{5BD941B7-8EAD-4F21-3C49-CA8BA34A470F}"/>
          </ac:spMkLst>
        </pc:spChg>
        <pc:spChg chg="add del mod topLvl">
          <ac:chgData name="Andrzej Biderman" userId="ec61202c-777a-4e60-b78a-62da9dafbd78" providerId="ADAL" clId="{43A7FAA0-85C5-4DA1-A48A-19CB3E3A5D04}" dt="2023-11-29T09:52:41.885" v="3729" actId="478"/>
          <ac:spMkLst>
            <pc:docMk/>
            <pc:sldMk cId="0" sldId="271"/>
            <ac:spMk id="51" creationId="{F21DAB3E-D8F4-2AF1-52CD-0DCF1AC459F9}"/>
          </ac:spMkLst>
        </pc:spChg>
        <pc:spChg chg="mod topLvl">
          <ac:chgData name="Andrzej Biderman" userId="ec61202c-777a-4e60-b78a-62da9dafbd78" providerId="ADAL" clId="{43A7FAA0-85C5-4DA1-A48A-19CB3E3A5D04}" dt="2023-11-29T09:54:33.666" v="3743" actId="164"/>
          <ac:spMkLst>
            <pc:docMk/>
            <pc:sldMk cId="0" sldId="271"/>
            <ac:spMk id="52" creationId="{ABC64DEA-2D91-368D-64EF-6BC60EECC28B}"/>
          </ac:spMkLst>
        </pc:spChg>
        <pc:spChg chg="del mod topLvl">
          <ac:chgData name="Andrzej Biderman" userId="ec61202c-777a-4e60-b78a-62da9dafbd78" providerId="ADAL" clId="{43A7FAA0-85C5-4DA1-A48A-19CB3E3A5D04}" dt="2023-11-29T09:46:14.262" v="3640" actId="478"/>
          <ac:spMkLst>
            <pc:docMk/>
            <pc:sldMk cId="0" sldId="271"/>
            <ac:spMk id="53" creationId="{568B8FD7-CF81-E4BD-CC09-C2ACD5E8A13D}"/>
          </ac:spMkLst>
        </pc:spChg>
        <pc:spChg chg="del mod topLvl">
          <ac:chgData name="Andrzej Biderman" userId="ec61202c-777a-4e60-b78a-62da9dafbd78" providerId="ADAL" clId="{43A7FAA0-85C5-4DA1-A48A-19CB3E3A5D04}" dt="2023-11-29T09:36:55.525" v="3541" actId="478"/>
          <ac:spMkLst>
            <pc:docMk/>
            <pc:sldMk cId="0" sldId="271"/>
            <ac:spMk id="54" creationId="{87167A9C-52FA-D139-057D-A9D10A68ECB5}"/>
          </ac:spMkLst>
        </pc:spChg>
        <pc:spChg chg="del mod topLvl">
          <ac:chgData name="Andrzej Biderman" userId="ec61202c-777a-4e60-b78a-62da9dafbd78" providerId="ADAL" clId="{43A7FAA0-85C5-4DA1-A48A-19CB3E3A5D04}" dt="2023-11-29T09:37:02.783" v="3542" actId="478"/>
          <ac:spMkLst>
            <pc:docMk/>
            <pc:sldMk cId="0" sldId="271"/>
            <ac:spMk id="55" creationId="{0C0DF549-7962-7D32-D9D0-2A65EEECA428}"/>
          </ac:spMkLst>
        </pc:spChg>
        <pc:spChg chg="mod topLvl">
          <ac:chgData name="Andrzej Biderman" userId="ec61202c-777a-4e60-b78a-62da9dafbd78" providerId="ADAL" clId="{43A7FAA0-85C5-4DA1-A48A-19CB3E3A5D04}" dt="2023-11-29T09:54:33.666" v="3743" actId="164"/>
          <ac:spMkLst>
            <pc:docMk/>
            <pc:sldMk cId="0" sldId="271"/>
            <ac:spMk id="56" creationId="{B719B88B-0D8F-A5D8-6C35-EBB8F31CDE5C}"/>
          </ac:spMkLst>
        </pc:spChg>
        <pc:spChg chg="del mod topLvl">
          <ac:chgData name="Andrzej Biderman" userId="ec61202c-777a-4e60-b78a-62da9dafbd78" providerId="ADAL" clId="{43A7FAA0-85C5-4DA1-A48A-19CB3E3A5D04}" dt="2023-11-29T09:34:55.336" v="3505" actId="478"/>
          <ac:spMkLst>
            <pc:docMk/>
            <pc:sldMk cId="0" sldId="271"/>
            <ac:spMk id="57" creationId="{04B1A727-7CA2-38AE-4B29-C643157543D9}"/>
          </ac:spMkLst>
        </pc:spChg>
        <pc:spChg chg="del mod topLvl">
          <ac:chgData name="Andrzej Biderman" userId="ec61202c-777a-4e60-b78a-62da9dafbd78" providerId="ADAL" clId="{43A7FAA0-85C5-4DA1-A48A-19CB3E3A5D04}" dt="2023-11-29T09:35:00.487" v="3508" actId="478"/>
          <ac:spMkLst>
            <pc:docMk/>
            <pc:sldMk cId="0" sldId="271"/>
            <ac:spMk id="58" creationId="{BF75A514-6E9F-B0D7-4717-4155B7B10D25}"/>
          </ac:spMkLst>
        </pc:spChg>
        <pc:spChg chg="mod topLvl">
          <ac:chgData name="Andrzej Biderman" userId="ec61202c-777a-4e60-b78a-62da9dafbd78" providerId="ADAL" clId="{43A7FAA0-85C5-4DA1-A48A-19CB3E3A5D04}" dt="2023-11-29T09:55:00.279" v="3745" actId="164"/>
          <ac:spMkLst>
            <pc:docMk/>
            <pc:sldMk cId="0" sldId="271"/>
            <ac:spMk id="59" creationId="{F7F775D1-D28D-D75C-EDE9-11CBFD491967}"/>
          </ac:spMkLst>
        </pc:spChg>
        <pc:spChg chg="mod topLvl">
          <ac:chgData name="Andrzej Biderman" userId="ec61202c-777a-4e60-b78a-62da9dafbd78" providerId="ADAL" clId="{43A7FAA0-85C5-4DA1-A48A-19CB3E3A5D04}" dt="2023-11-29T09:55:58.672" v="3779" actId="20577"/>
          <ac:spMkLst>
            <pc:docMk/>
            <pc:sldMk cId="0" sldId="271"/>
            <ac:spMk id="60" creationId="{1A0A4145-C8CE-D8DA-7CD3-B48F2AD54EFC}"/>
          </ac:spMkLst>
        </pc:spChg>
        <pc:spChg chg="mod topLvl">
          <ac:chgData name="Andrzej Biderman" userId="ec61202c-777a-4e60-b78a-62da9dafbd78" providerId="ADAL" clId="{43A7FAA0-85C5-4DA1-A48A-19CB3E3A5D04}" dt="2023-11-29T09:55:00.279" v="3745" actId="164"/>
          <ac:spMkLst>
            <pc:docMk/>
            <pc:sldMk cId="0" sldId="271"/>
            <ac:spMk id="61" creationId="{918E6B89-FE75-6256-0AD1-F4CA1267E662}"/>
          </ac:spMkLst>
        </pc:spChg>
        <pc:spChg chg="mod topLvl">
          <ac:chgData name="Andrzej Biderman" userId="ec61202c-777a-4e60-b78a-62da9dafbd78" providerId="ADAL" clId="{43A7FAA0-85C5-4DA1-A48A-19CB3E3A5D04}" dt="2023-11-29T09:56:16.082" v="3780" actId="1076"/>
          <ac:spMkLst>
            <pc:docMk/>
            <pc:sldMk cId="0" sldId="271"/>
            <ac:spMk id="62" creationId="{222CB152-F242-ECCA-38DB-EC6CF222120B}"/>
          </ac:spMkLst>
        </pc:spChg>
        <pc:spChg chg="add mod">
          <ac:chgData name="Andrzej Biderman" userId="ec61202c-777a-4e60-b78a-62da9dafbd78" providerId="ADAL" clId="{43A7FAA0-85C5-4DA1-A48A-19CB3E3A5D04}" dt="2023-11-29T10:10:12.268" v="3930" actId="14100"/>
          <ac:spMkLst>
            <pc:docMk/>
            <pc:sldMk cId="0" sldId="271"/>
            <ac:spMk id="63" creationId="{A11B3443-29C7-FF66-13C9-7DB8DBE9565F}"/>
          </ac:spMkLst>
        </pc:spChg>
        <pc:spChg chg="add mod">
          <ac:chgData name="Andrzej Biderman" userId="ec61202c-777a-4e60-b78a-62da9dafbd78" providerId="ADAL" clId="{43A7FAA0-85C5-4DA1-A48A-19CB3E3A5D04}" dt="2023-11-29T10:00:48.384" v="3804" actId="14100"/>
          <ac:spMkLst>
            <pc:docMk/>
            <pc:sldMk cId="0" sldId="271"/>
            <ac:spMk id="64" creationId="{E4ED3D08-0BB4-7E2A-4A86-A7AAC06D62D0}"/>
          </ac:spMkLst>
        </pc:spChg>
        <pc:spChg chg="add mod">
          <ac:chgData name="Andrzej Biderman" userId="ec61202c-777a-4e60-b78a-62da9dafbd78" providerId="ADAL" clId="{43A7FAA0-85C5-4DA1-A48A-19CB3E3A5D04}" dt="2023-11-29T10:09:08.639" v="3925" actId="14100"/>
          <ac:spMkLst>
            <pc:docMk/>
            <pc:sldMk cId="0" sldId="271"/>
            <ac:spMk id="65" creationId="{2EDF0801-BA2D-4993-DF0A-CD4E936301AE}"/>
          </ac:spMkLst>
        </pc:spChg>
        <pc:grpChg chg="del mod">
          <ac:chgData name="Andrzej Biderman" userId="ec61202c-777a-4e60-b78a-62da9dafbd78" providerId="ADAL" clId="{43A7FAA0-85C5-4DA1-A48A-19CB3E3A5D04}" dt="2023-11-29T08:56:00.766" v="2967" actId="478"/>
          <ac:grpSpMkLst>
            <pc:docMk/>
            <pc:sldMk cId="0" sldId="271"/>
            <ac:grpSpMk id="6" creationId="{00000000-0000-0000-0000-000000000000}"/>
          </ac:grpSpMkLst>
        </pc:grpChg>
        <pc:grpChg chg="add del mod">
          <ac:chgData name="Andrzej Biderman" userId="ec61202c-777a-4e60-b78a-62da9dafbd78" providerId="ADAL" clId="{43A7FAA0-85C5-4DA1-A48A-19CB3E3A5D04}" dt="2023-11-29T08:55:19.014" v="2963" actId="21"/>
          <ac:grpSpMkLst>
            <pc:docMk/>
            <pc:sldMk cId="0" sldId="271"/>
            <ac:grpSpMk id="10" creationId="{00000000-0000-0000-0000-000000000000}"/>
          </ac:grpSpMkLst>
        </pc:grpChg>
        <pc:grpChg chg="add del mod">
          <ac:chgData name="Andrzej Biderman" userId="ec61202c-777a-4e60-b78a-62da9dafbd78" providerId="ADAL" clId="{43A7FAA0-85C5-4DA1-A48A-19CB3E3A5D04}" dt="2023-11-29T08:55:19.014" v="2963" actId="21"/>
          <ac:grpSpMkLst>
            <pc:docMk/>
            <pc:sldMk cId="0" sldId="271"/>
            <ac:grpSpMk id="13" creationId="{00000000-0000-0000-0000-000000000000}"/>
          </ac:grpSpMkLst>
        </pc:grpChg>
        <pc:grpChg chg="add del mod">
          <ac:chgData name="Andrzej Biderman" userId="ec61202c-777a-4e60-b78a-62da9dafbd78" providerId="ADAL" clId="{43A7FAA0-85C5-4DA1-A48A-19CB3E3A5D04}" dt="2023-11-29T08:55:19.014" v="2963" actId="21"/>
          <ac:grpSpMkLst>
            <pc:docMk/>
            <pc:sldMk cId="0" sldId="271"/>
            <ac:grpSpMk id="16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2T09:24:25.889" v="689" actId="21"/>
          <ac:grpSpMkLst>
            <pc:docMk/>
            <pc:sldMk cId="0" sldId="271"/>
            <ac:grpSpMk id="19" creationId="{00000000-0000-0000-0000-000000000000}"/>
          </ac:grpSpMkLst>
        </pc:grpChg>
        <pc:grpChg chg="add del mod topLvl">
          <ac:chgData name="Andrzej Biderman" userId="ec61202c-777a-4e60-b78a-62da9dafbd78" providerId="ADAL" clId="{43A7FAA0-85C5-4DA1-A48A-19CB3E3A5D04}" dt="2023-11-29T09:09:01.156" v="3092" actId="165"/>
          <ac:grpSpMkLst>
            <pc:docMk/>
            <pc:sldMk cId="0" sldId="271"/>
            <ac:grpSpMk id="19" creationId="{FE7F8949-1F2F-E529-494C-A04C22FCA782}"/>
          </ac:grpSpMkLst>
        </pc:grpChg>
        <pc:grpChg chg="mod">
          <ac:chgData name="Andrzej Biderman" userId="ec61202c-777a-4e60-b78a-62da9dafbd78" providerId="ADAL" clId="{43A7FAA0-85C5-4DA1-A48A-19CB3E3A5D04}" dt="2023-11-22T09:31:48.533" v="742" actId="14100"/>
          <ac:grpSpMkLst>
            <pc:docMk/>
            <pc:sldMk cId="0" sldId="271"/>
            <ac:grpSpMk id="27" creationId="{00000000-0000-0000-0000-000000000000}"/>
          </ac:grpSpMkLst>
        </pc:grpChg>
        <pc:grpChg chg="add del mod">
          <ac:chgData name="Andrzej Biderman" userId="ec61202c-777a-4e60-b78a-62da9dafbd78" providerId="ADAL" clId="{43A7FAA0-85C5-4DA1-A48A-19CB3E3A5D04}" dt="2023-11-22T09:25:06.300" v="692"/>
          <ac:grpSpMkLst>
            <pc:docMk/>
            <pc:sldMk cId="0" sldId="271"/>
            <ac:grpSpMk id="31" creationId="{50FB3686-1480-8B94-9C12-EF853B8A2402}"/>
          </ac:grpSpMkLst>
        </pc:grpChg>
        <pc:grpChg chg="add del mod">
          <ac:chgData name="Andrzej Biderman" userId="ec61202c-777a-4e60-b78a-62da9dafbd78" providerId="ADAL" clId="{43A7FAA0-85C5-4DA1-A48A-19CB3E3A5D04}" dt="2023-11-29T09:08:39.028" v="3091" actId="165"/>
          <ac:grpSpMkLst>
            <pc:docMk/>
            <pc:sldMk cId="0" sldId="271"/>
            <ac:grpSpMk id="32" creationId="{C4A714BB-ADE9-6616-DAD0-17CC557183AA}"/>
          </ac:grpSpMkLst>
        </pc:grpChg>
        <pc:grpChg chg="add del mod">
          <ac:chgData name="Andrzej Biderman" userId="ec61202c-777a-4e60-b78a-62da9dafbd78" providerId="ADAL" clId="{43A7FAA0-85C5-4DA1-A48A-19CB3E3A5D04}" dt="2023-11-29T09:16:41.535" v="3334" actId="165"/>
          <ac:grpSpMkLst>
            <pc:docMk/>
            <pc:sldMk cId="0" sldId="271"/>
            <ac:grpSpMk id="42" creationId="{6D961D65-1E89-98B9-9605-57BEEB55EFED}"/>
          </ac:grpSpMkLst>
        </pc:grpChg>
        <pc:grpChg chg="add del mod">
          <ac:chgData name="Andrzej Biderman" userId="ec61202c-777a-4e60-b78a-62da9dafbd78" providerId="ADAL" clId="{43A7FAA0-85C5-4DA1-A48A-19CB3E3A5D04}" dt="2023-11-29T09:51:54.534" v="3724" actId="478"/>
          <ac:grpSpMkLst>
            <pc:docMk/>
            <pc:sldMk cId="0" sldId="271"/>
            <ac:grpSpMk id="45" creationId="{DEF9F06F-D057-0E40-1A36-6B75E5649BDC}"/>
          </ac:grpSpMkLst>
        </pc:grpChg>
        <pc:grpChg chg="add del mod">
          <ac:chgData name="Andrzej Biderman" userId="ec61202c-777a-4e60-b78a-62da9dafbd78" providerId="ADAL" clId="{43A7FAA0-85C5-4DA1-A48A-19CB3E3A5D04}" dt="2023-11-29T09:26:33.105" v="3395" actId="165"/>
          <ac:grpSpMkLst>
            <pc:docMk/>
            <pc:sldMk cId="0" sldId="271"/>
            <ac:grpSpMk id="48" creationId="{F6519B0D-F57E-68BE-6788-447A4C9D1431}"/>
          </ac:grpSpMkLst>
        </pc:grpChg>
        <pc:grpChg chg="add del mod">
          <ac:chgData name="Andrzej Biderman" userId="ec61202c-777a-4e60-b78a-62da9dafbd78" providerId="ADAL" clId="{43A7FAA0-85C5-4DA1-A48A-19CB3E3A5D04}" dt="2023-11-29T09:28:03.650" v="3396" actId="165"/>
          <ac:grpSpMkLst>
            <pc:docMk/>
            <pc:sldMk cId="0" sldId="271"/>
            <ac:grpSpMk id="50" creationId="{EEFF3EF4-3F9D-722E-AA30-C96ACF88C884}"/>
          </ac:grpSpMkLst>
        </pc:grpChg>
        <pc:grpChg chg="add mod">
          <ac:chgData name="Andrzej Biderman" userId="ec61202c-777a-4e60-b78a-62da9dafbd78" providerId="ADAL" clId="{43A7FAA0-85C5-4DA1-A48A-19CB3E3A5D04}" dt="2023-11-29T09:56:25.101" v="3781" actId="1036"/>
          <ac:grpSpMkLst>
            <pc:docMk/>
            <pc:sldMk cId="0" sldId="271"/>
            <ac:grpSpMk id="66" creationId="{BBDF6C42-C797-8269-F3E7-C1A83BC1F654}"/>
          </ac:grpSpMkLst>
        </pc:grpChg>
        <pc:grpChg chg="add mod ord">
          <ac:chgData name="Andrzej Biderman" userId="ec61202c-777a-4e60-b78a-62da9dafbd78" providerId="ADAL" clId="{43A7FAA0-85C5-4DA1-A48A-19CB3E3A5D04}" dt="2023-11-29T10:10:21.963" v="3931" actId="166"/>
          <ac:grpSpMkLst>
            <pc:docMk/>
            <pc:sldMk cId="0" sldId="271"/>
            <ac:grpSpMk id="67" creationId="{D6A977D3-0756-3EA0-C228-7D2B41B101F3}"/>
          </ac:grpSpMkLst>
        </pc:grpChg>
        <pc:grpChg chg="add mod">
          <ac:chgData name="Andrzej Biderman" userId="ec61202c-777a-4e60-b78a-62da9dafbd78" providerId="ADAL" clId="{43A7FAA0-85C5-4DA1-A48A-19CB3E3A5D04}" dt="2023-11-29T09:55:08.115" v="3746" actId="1076"/>
          <ac:grpSpMkLst>
            <pc:docMk/>
            <pc:sldMk cId="0" sldId="271"/>
            <ac:grpSpMk id="68" creationId="{B45E44AA-078B-9B14-BD30-02FD06559F31}"/>
          </ac:grpSpMkLst>
        </pc:grpChg>
      </pc:sldChg>
      <pc:sldChg chg="addSp delSp modSp add del mod ord">
        <pc:chgData name="Andrzej Biderman" userId="ec61202c-777a-4e60-b78a-62da9dafbd78" providerId="ADAL" clId="{43A7FAA0-85C5-4DA1-A48A-19CB3E3A5D04}" dt="2023-11-22T09:43:03.801" v="919" actId="47"/>
        <pc:sldMkLst>
          <pc:docMk/>
          <pc:sldMk cId="3857582687" sldId="273"/>
        </pc:sldMkLst>
        <pc:spChg chg="del">
          <ac:chgData name="Andrzej Biderman" userId="ec61202c-777a-4e60-b78a-62da9dafbd78" providerId="ADAL" clId="{43A7FAA0-85C5-4DA1-A48A-19CB3E3A5D04}" dt="2023-11-22T09:25:44.626" v="700" actId="478"/>
          <ac:spMkLst>
            <pc:docMk/>
            <pc:sldMk cId="3857582687" sldId="273"/>
            <ac:spMk id="2" creationId="{00000000-0000-0000-0000-000000000000}"/>
          </ac:spMkLst>
        </pc:spChg>
        <pc:spChg chg="ord">
          <ac:chgData name="Andrzej Biderman" userId="ec61202c-777a-4e60-b78a-62da9dafbd78" providerId="ADAL" clId="{43A7FAA0-85C5-4DA1-A48A-19CB3E3A5D04}" dt="2023-11-22T09:33:33.831" v="758" actId="167"/>
          <ac:spMkLst>
            <pc:docMk/>
            <pc:sldMk cId="3857582687" sldId="273"/>
            <ac:spMk id="4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25:32.181" v="696" actId="478"/>
          <ac:spMkLst>
            <pc:docMk/>
            <pc:sldMk cId="3857582687" sldId="273"/>
            <ac:spMk id="13" creationId="{00000000-0000-0000-0000-000000000000}"/>
          </ac:spMkLst>
        </pc:spChg>
        <pc:spChg chg="del mod">
          <ac:chgData name="Andrzej Biderman" userId="ec61202c-777a-4e60-b78a-62da9dafbd78" providerId="ADAL" clId="{43A7FAA0-85C5-4DA1-A48A-19CB3E3A5D04}" dt="2023-11-22T09:35:00.928" v="762" actId="478"/>
          <ac:spMkLst>
            <pc:docMk/>
            <pc:sldMk cId="3857582687" sldId="273"/>
            <ac:spMk id="14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25:32.181" v="696" actId="478"/>
          <ac:spMkLst>
            <pc:docMk/>
            <pc:sldMk cId="3857582687" sldId="273"/>
            <ac:spMk id="21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25:32.181" v="696" actId="478"/>
          <ac:spMkLst>
            <pc:docMk/>
            <pc:sldMk cId="3857582687" sldId="273"/>
            <ac:spMk id="25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25:32.181" v="696" actId="478"/>
          <ac:spMkLst>
            <pc:docMk/>
            <pc:sldMk cId="3857582687" sldId="273"/>
            <ac:spMk id="29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30:08" v="719" actId="1076"/>
          <ac:spMkLst>
            <pc:docMk/>
            <pc:sldMk cId="3857582687" sldId="273"/>
            <ac:spMk id="33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25:32.181" v="696" actId="478"/>
          <ac:spMkLst>
            <pc:docMk/>
            <pc:sldMk cId="3857582687" sldId="273"/>
            <ac:spMk id="34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25:23.121" v="694" actId="478"/>
          <ac:spMkLst>
            <pc:docMk/>
            <pc:sldMk cId="3857582687" sldId="273"/>
            <ac:spMk id="35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25:32.181" v="696" actId="478"/>
          <ac:spMkLst>
            <pc:docMk/>
            <pc:sldMk cId="3857582687" sldId="273"/>
            <ac:spMk id="36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25:32.181" v="696" actId="478"/>
          <ac:spMkLst>
            <pc:docMk/>
            <pc:sldMk cId="3857582687" sldId="273"/>
            <ac:spMk id="37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25:32.181" v="696" actId="478"/>
          <ac:spMkLst>
            <pc:docMk/>
            <pc:sldMk cId="3857582687" sldId="273"/>
            <ac:spMk id="38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2T09:25:37.316" v="697" actId="478"/>
          <ac:spMkLst>
            <pc:docMk/>
            <pc:sldMk cId="3857582687" sldId="273"/>
            <ac:spMk id="39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34:38.201" v="761" actId="207"/>
          <ac:spMkLst>
            <pc:docMk/>
            <pc:sldMk cId="3857582687" sldId="273"/>
            <ac:spMk id="43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25:41.074" v="699"/>
          <ac:spMkLst>
            <pc:docMk/>
            <pc:sldMk cId="3857582687" sldId="273"/>
            <ac:spMk id="45" creationId="{6B39874D-04FA-E258-773F-50EAD1700DFD}"/>
          </ac:spMkLst>
        </pc:spChg>
        <pc:spChg chg="mod">
          <ac:chgData name="Andrzej Biderman" userId="ec61202c-777a-4e60-b78a-62da9dafbd78" providerId="ADAL" clId="{43A7FAA0-85C5-4DA1-A48A-19CB3E3A5D04}" dt="2023-11-22T09:25:41.074" v="699"/>
          <ac:spMkLst>
            <pc:docMk/>
            <pc:sldMk cId="3857582687" sldId="273"/>
            <ac:spMk id="46" creationId="{7B21AAA8-6F99-DDAB-CF45-69649D0EDC89}"/>
          </ac:spMkLst>
        </pc:spChg>
        <pc:spChg chg="add del mod">
          <ac:chgData name="Andrzej Biderman" userId="ec61202c-777a-4e60-b78a-62da9dafbd78" providerId="ADAL" clId="{43A7FAA0-85C5-4DA1-A48A-19CB3E3A5D04}" dt="2023-11-22T09:37:41.648" v="775" actId="21"/>
          <ac:spMkLst>
            <pc:docMk/>
            <pc:sldMk cId="3857582687" sldId="273"/>
            <ac:spMk id="47" creationId="{73D478D2-2F07-FE30-3A0D-CBF617848864}"/>
          </ac:spMkLst>
        </pc:spChg>
        <pc:grpChg chg="mod">
          <ac:chgData name="Andrzej Biderman" userId="ec61202c-777a-4e60-b78a-62da9dafbd78" providerId="ADAL" clId="{43A7FAA0-85C5-4DA1-A48A-19CB3E3A5D04}" dt="2023-11-22T09:30:08" v="719" actId="1076"/>
          <ac:grpSpMkLst>
            <pc:docMk/>
            <pc:sldMk cId="3857582687" sldId="273"/>
            <ac:grpSpMk id="6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2T09:25:32.181" v="696" actId="478"/>
          <ac:grpSpMkLst>
            <pc:docMk/>
            <pc:sldMk cId="3857582687" sldId="273"/>
            <ac:grpSpMk id="9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2T09:25:25.889" v="695" actId="478"/>
          <ac:grpSpMkLst>
            <pc:docMk/>
            <pc:sldMk cId="3857582687" sldId="273"/>
            <ac:grpSpMk id="15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2T09:25:32.181" v="696" actId="478"/>
          <ac:grpSpMkLst>
            <pc:docMk/>
            <pc:sldMk cId="3857582687" sldId="273"/>
            <ac:grpSpMk id="18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2T09:25:32.181" v="696" actId="478"/>
          <ac:grpSpMkLst>
            <pc:docMk/>
            <pc:sldMk cId="3857582687" sldId="273"/>
            <ac:grpSpMk id="22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2T09:25:32.181" v="696" actId="478"/>
          <ac:grpSpMkLst>
            <pc:docMk/>
            <pc:sldMk cId="3857582687" sldId="273"/>
            <ac:grpSpMk id="26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2T09:25:38.891" v="698" actId="478"/>
          <ac:grpSpMkLst>
            <pc:docMk/>
            <pc:sldMk cId="3857582687" sldId="273"/>
            <ac:grpSpMk id="30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2T09:34:20.073" v="759" actId="1076"/>
          <ac:grpSpMkLst>
            <pc:docMk/>
            <pc:sldMk cId="3857582687" sldId="273"/>
            <ac:grpSpMk id="40" creationId="{00000000-0000-0000-0000-000000000000}"/>
          </ac:grpSpMkLst>
        </pc:grpChg>
        <pc:grpChg chg="add del mod">
          <ac:chgData name="Andrzej Biderman" userId="ec61202c-777a-4e60-b78a-62da9dafbd78" providerId="ADAL" clId="{43A7FAA0-85C5-4DA1-A48A-19CB3E3A5D04}" dt="2023-11-22T09:37:36.738" v="774" actId="21"/>
          <ac:grpSpMkLst>
            <pc:docMk/>
            <pc:sldMk cId="3857582687" sldId="273"/>
            <ac:grpSpMk id="44" creationId="{F6A77C6D-2A52-BFB0-3D42-5E1C5A6F73C5}"/>
          </ac:grpSpMkLst>
        </pc:grpChg>
        <pc:picChg chg="add del mod ord modCrop">
          <ac:chgData name="Andrzej Biderman" userId="ec61202c-777a-4e60-b78a-62da9dafbd78" providerId="ADAL" clId="{43A7FAA0-85C5-4DA1-A48A-19CB3E3A5D04}" dt="2023-11-22T09:35:53.977" v="766" actId="478"/>
          <ac:picMkLst>
            <pc:docMk/>
            <pc:sldMk cId="3857582687" sldId="273"/>
            <ac:picMk id="49" creationId="{DA76B241-3500-87AB-ED43-3FABC3E0EC94}"/>
          </ac:picMkLst>
        </pc:picChg>
        <pc:picChg chg="add mod">
          <ac:chgData name="Andrzej Biderman" userId="ec61202c-777a-4e60-b78a-62da9dafbd78" providerId="ADAL" clId="{43A7FAA0-85C5-4DA1-A48A-19CB3E3A5D04}" dt="2023-11-22T09:37:19.216" v="772" actId="1076"/>
          <ac:picMkLst>
            <pc:docMk/>
            <pc:sldMk cId="3857582687" sldId="273"/>
            <ac:picMk id="51" creationId="{B083F35F-36E3-0FAE-B6B4-5C049A4CA19F}"/>
          </ac:picMkLst>
        </pc:picChg>
      </pc:sldChg>
      <pc:sldChg chg="addSp delSp modSp add del mod">
        <pc:chgData name="Andrzej Biderman" userId="ec61202c-777a-4e60-b78a-62da9dafbd78" providerId="ADAL" clId="{43A7FAA0-85C5-4DA1-A48A-19CB3E3A5D04}" dt="2023-11-28T15:31:13.975" v="1904" actId="47"/>
        <pc:sldMkLst>
          <pc:docMk/>
          <pc:sldMk cId="427858332" sldId="274"/>
        </pc:sldMkLst>
        <pc:spChg chg="del mod">
          <ac:chgData name="Andrzej Biderman" userId="ec61202c-777a-4e60-b78a-62da9dafbd78" providerId="ADAL" clId="{43A7FAA0-85C5-4DA1-A48A-19CB3E3A5D04}" dt="2023-11-22T10:06:55.280" v="1112" actId="478"/>
          <ac:spMkLst>
            <pc:docMk/>
            <pc:sldMk cId="427858332" sldId="274"/>
            <ac:spMk id="3" creationId="{00000000-0000-0000-0000-000000000000}"/>
          </ac:spMkLst>
        </pc:spChg>
        <pc:spChg chg="ord">
          <ac:chgData name="Andrzej Biderman" userId="ec61202c-777a-4e60-b78a-62da9dafbd78" providerId="ADAL" clId="{43A7FAA0-85C5-4DA1-A48A-19CB3E3A5D04}" dt="2023-11-22T09:46:10.197" v="959" actId="166"/>
          <ac:spMkLst>
            <pc:docMk/>
            <pc:sldMk cId="427858332" sldId="274"/>
            <ac:spMk id="12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2T09:46:05.667" v="958"/>
          <ac:spMkLst>
            <pc:docMk/>
            <pc:sldMk cId="427858332" sldId="274"/>
            <ac:spMk id="32" creationId="{5F19372B-4211-9E5D-74D9-CF46013C4535}"/>
          </ac:spMkLst>
        </pc:spChg>
        <pc:spChg chg="mod">
          <ac:chgData name="Andrzej Biderman" userId="ec61202c-777a-4e60-b78a-62da9dafbd78" providerId="ADAL" clId="{43A7FAA0-85C5-4DA1-A48A-19CB3E3A5D04}" dt="2023-11-22T09:46:05.667" v="958"/>
          <ac:spMkLst>
            <pc:docMk/>
            <pc:sldMk cId="427858332" sldId="274"/>
            <ac:spMk id="33" creationId="{B29BE2C7-CB6D-072D-C6AC-EDB4C56C0CA2}"/>
          </ac:spMkLst>
        </pc:spChg>
        <pc:grpChg chg="del">
          <ac:chgData name="Andrzej Biderman" userId="ec61202c-777a-4e60-b78a-62da9dafbd78" providerId="ADAL" clId="{43A7FAA0-85C5-4DA1-A48A-19CB3E3A5D04}" dt="2023-11-22T09:46:05.090" v="957" actId="478"/>
          <ac:grpSpMkLst>
            <pc:docMk/>
            <pc:sldMk cId="427858332" sldId="274"/>
            <ac:grpSpMk id="9" creationId="{00000000-0000-0000-0000-000000000000}"/>
          </ac:grpSpMkLst>
        </pc:grpChg>
        <pc:grpChg chg="add mod">
          <ac:chgData name="Andrzej Biderman" userId="ec61202c-777a-4e60-b78a-62da9dafbd78" providerId="ADAL" clId="{43A7FAA0-85C5-4DA1-A48A-19CB3E3A5D04}" dt="2023-11-22T09:46:24.453" v="961" actId="14100"/>
          <ac:grpSpMkLst>
            <pc:docMk/>
            <pc:sldMk cId="427858332" sldId="274"/>
            <ac:grpSpMk id="31" creationId="{C6DC5F96-F09E-47F3-6131-1EB6763DD7CA}"/>
          </ac:grpSpMkLst>
        </pc:grpChg>
      </pc:sldChg>
      <pc:sldChg chg="add del">
        <pc:chgData name="Andrzej Biderman" userId="ec61202c-777a-4e60-b78a-62da9dafbd78" providerId="ADAL" clId="{43A7FAA0-85C5-4DA1-A48A-19CB3E3A5D04}" dt="2023-11-29T08:48:34.335" v="2957" actId="47"/>
        <pc:sldMkLst>
          <pc:docMk/>
          <pc:sldMk cId="1058046156" sldId="275"/>
        </pc:sldMkLst>
      </pc:sldChg>
      <pc:sldChg chg="addSp delSp modSp add mod">
        <pc:chgData name="Andrzej Biderman" userId="ec61202c-777a-4e60-b78a-62da9dafbd78" providerId="ADAL" clId="{43A7FAA0-85C5-4DA1-A48A-19CB3E3A5D04}" dt="2023-11-29T08:45:59.877" v="2927" actId="1076"/>
        <pc:sldMkLst>
          <pc:docMk/>
          <pc:sldMk cId="2717085850" sldId="276"/>
        </pc:sldMkLst>
        <pc:spChg chg="del mod">
          <ac:chgData name="Andrzej Biderman" userId="ec61202c-777a-4e60-b78a-62da9dafbd78" providerId="ADAL" clId="{43A7FAA0-85C5-4DA1-A48A-19CB3E3A5D04}" dt="2023-11-28T16:56:06.743" v="2373" actId="478"/>
          <ac:spMkLst>
            <pc:docMk/>
            <pc:sldMk cId="2717085850" sldId="276"/>
            <ac:spMk id="2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08:27:18.255" v="2829" actId="1076"/>
          <ac:spMkLst>
            <pc:docMk/>
            <pc:sldMk cId="2717085850" sldId="276"/>
            <ac:spMk id="3" creationId="{00000000-0000-0000-0000-000000000000}"/>
          </ac:spMkLst>
        </pc:spChg>
        <pc:spChg chg="ord">
          <ac:chgData name="Andrzej Biderman" userId="ec61202c-777a-4e60-b78a-62da9dafbd78" providerId="ADAL" clId="{43A7FAA0-85C5-4DA1-A48A-19CB3E3A5D04}" dt="2023-11-28T17:07:01.829" v="2506" actId="166"/>
          <ac:spMkLst>
            <pc:docMk/>
            <pc:sldMk cId="2717085850" sldId="276"/>
            <ac:spMk id="18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08:26:12.394" v="2827" actId="1076"/>
          <ac:spMkLst>
            <pc:docMk/>
            <pc:sldMk cId="2717085850" sldId="276"/>
            <ac:spMk id="19" creationId="{00000000-0000-0000-0000-000000000000}"/>
          </ac:spMkLst>
        </pc:spChg>
        <pc:spChg chg="del mod">
          <ac:chgData name="Andrzej Biderman" userId="ec61202c-777a-4e60-b78a-62da9dafbd78" providerId="ADAL" clId="{43A7FAA0-85C5-4DA1-A48A-19CB3E3A5D04}" dt="2023-11-28T16:59:53.323" v="2431"/>
          <ac:spMkLst>
            <pc:docMk/>
            <pc:sldMk cId="2717085850" sldId="276"/>
            <ac:spMk id="20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08:37:16.616" v="2911" actId="6549"/>
          <ac:spMkLst>
            <pc:docMk/>
            <pc:sldMk cId="2717085850" sldId="276"/>
            <ac:spMk id="21" creationId="{00000000-0000-0000-0000-000000000000}"/>
          </ac:spMkLst>
        </pc:spChg>
        <pc:spChg chg="del">
          <ac:chgData name="Andrzej Biderman" userId="ec61202c-777a-4e60-b78a-62da9dafbd78" providerId="ADAL" clId="{43A7FAA0-85C5-4DA1-A48A-19CB3E3A5D04}" dt="2023-11-28T16:51:53.350" v="2356" actId="478"/>
          <ac:spMkLst>
            <pc:docMk/>
            <pc:sldMk cId="2717085850" sldId="276"/>
            <ac:spMk id="25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9T08:28:46.779" v="2865" actId="207"/>
          <ac:spMkLst>
            <pc:docMk/>
            <pc:sldMk cId="2717085850" sldId="276"/>
            <ac:spMk id="29" creationId="{00000000-0000-0000-0000-000000000000}"/>
          </ac:spMkLst>
        </pc:spChg>
        <pc:spChg chg="mod">
          <ac:chgData name="Andrzej Biderman" userId="ec61202c-777a-4e60-b78a-62da9dafbd78" providerId="ADAL" clId="{43A7FAA0-85C5-4DA1-A48A-19CB3E3A5D04}" dt="2023-11-28T17:03:49.715" v="2482"/>
          <ac:spMkLst>
            <pc:docMk/>
            <pc:sldMk cId="2717085850" sldId="276"/>
            <ac:spMk id="33" creationId="{7EB91C95-140A-9EB7-077F-EECD7252E37F}"/>
          </ac:spMkLst>
        </pc:spChg>
        <pc:spChg chg="mod">
          <ac:chgData name="Andrzej Biderman" userId="ec61202c-777a-4e60-b78a-62da9dafbd78" providerId="ADAL" clId="{43A7FAA0-85C5-4DA1-A48A-19CB3E3A5D04}" dt="2023-11-28T17:03:49.715" v="2482"/>
          <ac:spMkLst>
            <pc:docMk/>
            <pc:sldMk cId="2717085850" sldId="276"/>
            <ac:spMk id="34" creationId="{3B2DA050-4AA0-EA91-9730-B81E6D40BA42}"/>
          </ac:spMkLst>
        </pc:spChg>
        <pc:spChg chg="add mod">
          <ac:chgData name="Andrzej Biderman" userId="ec61202c-777a-4e60-b78a-62da9dafbd78" providerId="ADAL" clId="{43A7FAA0-85C5-4DA1-A48A-19CB3E3A5D04}" dt="2023-11-28T17:03:53.632" v="2483" actId="164"/>
          <ac:spMkLst>
            <pc:docMk/>
            <pc:sldMk cId="2717085850" sldId="276"/>
            <ac:spMk id="35" creationId="{5DC58DFE-1513-B0FF-801B-AD7BDF3EEA08}"/>
          </ac:spMkLst>
        </pc:spChg>
        <pc:spChg chg="add mod">
          <ac:chgData name="Andrzej Biderman" userId="ec61202c-777a-4e60-b78a-62da9dafbd78" providerId="ADAL" clId="{43A7FAA0-85C5-4DA1-A48A-19CB3E3A5D04}" dt="2023-11-29T08:45:59.877" v="2927" actId="1076"/>
          <ac:spMkLst>
            <pc:docMk/>
            <pc:sldMk cId="2717085850" sldId="276"/>
            <ac:spMk id="45" creationId="{AA0D75E4-3152-4904-9510-457BFE8AC947}"/>
          </ac:spMkLst>
        </pc:spChg>
        <pc:spChg chg="add mod">
          <ac:chgData name="Andrzej Biderman" userId="ec61202c-777a-4e60-b78a-62da9dafbd78" providerId="ADAL" clId="{43A7FAA0-85C5-4DA1-A48A-19CB3E3A5D04}" dt="2023-11-29T08:44:48.057" v="2917" actId="1076"/>
          <ac:spMkLst>
            <pc:docMk/>
            <pc:sldMk cId="2717085850" sldId="276"/>
            <ac:spMk id="46" creationId="{B7DE8183-4E40-7ECC-8842-72D46CCB235B}"/>
          </ac:spMkLst>
        </pc:spChg>
        <pc:grpChg chg="mod">
          <ac:chgData name="Andrzej Biderman" userId="ec61202c-777a-4e60-b78a-62da9dafbd78" providerId="ADAL" clId="{43A7FAA0-85C5-4DA1-A48A-19CB3E3A5D04}" dt="2023-11-29T08:26:16.385" v="2828" actId="1076"/>
          <ac:grpSpMkLst>
            <pc:docMk/>
            <pc:sldMk cId="2717085850" sldId="276"/>
            <ac:grpSpMk id="6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9T08:31:16.891" v="2892" actId="14100"/>
          <ac:grpSpMkLst>
            <pc:docMk/>
            <pc:sldMk cId="2717085850" sldId="276"/>
            <ac:grpSpMk id="9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8T16:59:56.426" v="2432" actId="478"/>
          <ac:grpSpMkLst>
            <pc:docMk/>
            <pc:sldMk cId="2717085850" sldId="276"/>
            <ac:grpSpMk id="12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9T08:31:11.618" v="2891" actId="14100"/>
          <ac:grpSpMkLst>
            <pc:docMk/>
            <pc:sldMk cId="2717085850" sldId="276"/>
            <ac:grpSpMk id="15" creationId="{00000000-0000-0000-0000-000000000000}"/>
          </ac:grpSpMkLst>
        </pc:grpChg>
        <pc:grpChg chg="del">
          <ac:chgData name="Andrzej Biderman" userId="ec61202c-777a-4e60-b78a-62da9dafbd78" providerId="ADAL" clId="{43A7FAA0-85C5-4DA1-A48A-19CB3E3A5D04}" dt="2023-11-28T16:51:53.350" v="2356" actId="478"/>
          <ac:grpSpMkLst>
            <pc:docMk/>
            <pc:sldMk cId="2717085850" sldId="276"/>
            <ac:grpSpMk id="22" creationId="{00000000-0000-0000-0000-000000000000}"/>
          </ac:grpSpMkLst>
        </pc:grpChg>
        <pc:grpChg chg="mod">
          <ac:chgData name="Andrzej Biderman" userId="ec61202c-777a-4e60-b78a-62da9dafbd78" providerId="ADAL" clId="{43A7FAA0-85C5-4DA1-A48A-19CB3E3A5D04}" dt="2023-11-28T17:02:32.883" v="2479" actId="14100"/>
          <ac:grpSpMkLst>
            <pc:docMk/>
            <pc:sldMk cId="2717085850" sldId="276"/>
            <ac:grpSpMk id="26" creationId="{00000000-0000-0000-0000-000000000000}"/>
          </ac:grpSpMkLst>
        </pc:grpChg>
        <pc:grpChg chg="add mod">
          <ac:chgData name="Andrzej Biderman" userId="ec61202c-777a-4e60-b78a-62da9dafbd78" providerId="ADAL" clId="{43A7FAA0-85C5-4DA1-A48A-19CB3E3A5D04}" dt="2023-11-28T17:03:53.632" v="2483" actId="164"/>
          <ac:grpSpMkLst>
            <pc:docMk/>
            <pc:sldMk cId="2717085850" sldId="276"/>
            <ac:grpSpMk id="32" creationId="{68EA8470-9E14-8B44-4DB8-F4860A743CF3}"/>
          </ac:grpSpMkLst>
        </pc:grpChg>
        <pc:grpChg chg="add del mod">
          <ac:chgData name="Andrzej Biderman" userId="ec61202c-777a-4e60-b78a-62da9dafbd78" providerId="ADAL" clId="{43A7FAA0-85C5-4DA1-A48A-19CB3E3A5D04}" dt="2023-11-29T08:22:25.712" v="2672" actId="478"/>
          <ac:grpSpMkLst>
            <pc:docMk/>
            <pc:sldMk cId="2717085850" sldId="276"/>
            <ac:grpSpMk id="36" creationId="{DB6993D7-F71E-4B2E-D772-3F4C1CA0ECA1}"/>
          </ac:grpSpMkLst>
        </pc:grpChg>
        <pc:picChg chg="add del mod ord modCrop">
          <ac:chgData name="Andrzej Biderman" userId="ec61202c-777a-4e60-b78a-62da9dafbd78" providerId="ADAL" clId="{43A7FAA0-85C5-4DA1-A48A-19CB3E3A5D04}" dt="2023-11-28T17:04:59.125" v="2499" actId="478"/>
          <ac:picMkLst>
            <pc:docMk/>
            <pc:sldMk cId="2717085850" sldId="276"/>
            <ac:picMk id="31" creationId="{F03E798C-4069-7A26-79C1-AFD9146C673E}"/>
          </ac:picMkLst>
        </pc:picChg>
        <pc:picChg chg="add del mod">
          <ac:chgData name="Andrzej Biderman" userId="ec61202c-777a-4e60-b78a-62da9dafbd78" providerId="ADAL" clId="{43A7FAA0-85C5-4DA1-A48A-19CB3E3A5D04}" dt="2023-11-28T17:05:57.458" v="2501" actId="478"/>
          <ac:picMkLst>
            <pc:docMk/>
            <pc:sldMk cId="2717085850" sldId="276"/>
            <ac:picMk id="38" creationId="{38EE09E3-F701-E7AE-30DD-20B21C0CBDA9}"/>
          </ac:picMkLst>
        </pc:picChg>
        <pc:picChg chg="add del mod ord modCrop">
          <ac:chgData name="Andrzej Biderman" userId="ec61202c-777a-4e60-b78a-62da9dafbd78" providerId="ADAL" clId="{43A7FAA0-85C5-4DA1-A48A-19CB3E3A5D04}" dt="2023-11-29T08:18:01.149" v="2510" actId="478"/>
          <ac:picMkLst>
            <pc:docMk/>
            <pc:sldMk cId="2717085850" sldId="276"/>
            <ac:picMk id="40" creationId="{6BF8A138-5EA6-BA1A-DE20-79FC3D134BDE}"/>
          </ac:picMkLst>
        </pc:picChg>
        <pc:picChg chg="add del mod ord modCrop">
          <ac:chgData name="Andrzej Biderman" userId="ec61202c-777a-4e60-b78a-62da9dafbd78" providerId="ADAL" clId="{43A7FAA0-85C5-4DA1-A48A-19CB3E3A5D04}" dt="2023-11-29T08:35:43.210" v="2893" actId="478"/>
          <ac:picMkLst>
            <pc:docMk/>
            <pc:sldMk cId="2717085850" sldId="276"/>
            <ac:picMk id="42" creationId="{6D26F745-69B8-2214-C9E3-57C495502AE7}"/>
          </ac:picMkLst>
        </pc:picChg>
        <pc:picChg chg="add mod ord modCrop">
          <ac:chgData name="Andrzej Biderman" userId="ec61202c-777a-4e60-b78a-62da9dafbd78" providerId="ADAL" clId="{43A7FAA0-85C5-4DA1-A48A-19CB3E3A5D04}" dt="2023-11-29T08:45:41.564" v="2925" actId="1076"/>
          <ac:picMkLst>
            <pc:docMk/>
            <pc:sldMk cId="2717085850" sldId="276"/>
            <ac:picMk id="44" creationId="{121789F2-C717-1354-1673-6CE91DBCE043}"/>
          </ac:picMkLst>
        </pc:picChg>
      </pc:sldChg>
    </pc:docChg>
  </pc:docChgLst>
  <pc:docChgLst>
    <pc:chgData name="Aniela Wasiak" userId="S::awasiak@caritas.org.pl::d407c12c-49b2-4bdd-95bc-18f37d3b8112" providerId="AD" clId="Web-{9BDF66C4-9F0A-B5ED-67EF-3A948439F16B}"/>
    <pc:docChg chg="modSld">
      <pc:chgData name="Aniela Wasiak" userId="S::awasiak@caritas.org.pl::d407c12c-49b2-4bdd-95bc-18f37d3b8112" providerId="AD" clId="Web-{9BDF66C4-9F0A-B5ED-67EF-3A948439F16B}" dt="2023-12-20T11:41:55.810" v="14" actId="1076"/>
      <pc:docMkLst>
        <pc:docMk/>
      </pc:docMkLst>
      <pc:sldChg chg="addSp delSp modSp">
        <pc:chgData name="Aniela Wasiak" userId="S::awasiak@caritas.org.pl::d407c12c-49b2-4bdd-95bc-18f37d3b8112" providerId="AD" clId="Web-{9BDF66C4-9F0A-B5ED-67EF-3A948439F16B}" dt="2023-12-20T11:41:55.810" v="14" actId="1076"/>
        <pc:sldMkLst>
          <pc:docMk/>
          <pc:sldMk cId="0" sldId="258"/>
        </pc:sldMkLst>
        <pc:picChg chg="add del">
          <ac:chgData name="Aniela Wasiak" userId="S::awasiak@caritas.org.pl::d407c12c-49b2-4bdd-95bc-18f37d3b8112" providerId="AD" clId="Web-{9BDF66C4-9F0A-B5ED-67EF-3A948439F16B}" dt="2023-12-20T11:41:36.340" v="10"/>
          <ac:picMkLst>
            <pc:docMk/>
            <pc:sldMk cId="0" sldId="258"/>
            <ac:picMk id="12" creationId="{F098DCF0-5906-4D27-DBCD-5DDC96DDDE4B}"/>
          </ac:picMkLst>
        </pc:picChg>
        <pc:picChg chg="add mod">
          <ac:chgData name="Aniela Wasiak" userId="S::awasiak@caritas.org.pl::d407c12c-49b2-4bdd-95bc-18f37d3b8112" providerId="AD" clId="Web-{9BDF66C4-9F0A-B5ED-67EF-3A948439F16B}" dt="2023-12-20T11:41:55.810" v="14" actId="1076"/>
          <ac:picMkLst>
            <pc:docMk/>
            <pc:sldMk cId="0" sldId="258"/>
            <ac:picMk id="22" creationId="{AA9E659A-ACC7-7C39-CEB2-C40010FAA6CE}"/>
          </ac:picMkLst>
        </pc:picChg>
      </pc:sldChg>
      <pc:sldChg chg="addSp modSp">
        <pc:chgData name="Aniela Wasiak" userId="S::awasiak@caritas.org.pl::d407c12c-49b2-4bdd-95bc-18f37d3b8112" providerId="AD" clId="Web-{9BDF66C4-9F0A-B5ED-67EF-3A948439F16B}" dt="2023-12-20T11:40:53.730" v="6" actId="1076"/>
        <pc:sldMkLst>
          <pc:docMk/>
          <pc:sldMk cId="0" sldId="272"/>
        </pc:sldMkLst>
        <pc:picChg chg="add mod modCrop">
          <ac:chgData name="Aniela Wasiak" userId="S::awasiak@caritas.org.pl::d407c12c-49b2-4bdd-95bc-18f37d3b8112" providerId="AD" clId="Web-{9BDF66C4-9F0A-B5ED-67EF-3A948439F16B}" dt="2023-12-20T11:40:53.730" v="6" actId="1076"/>
          <ac:picMkLst>
            <pc:docMk/>
            <pc:sldMk cId="0" sldId="272"/>
            <ac:picMk id="3" creationId="{F67B0DF7-3A22-BA14-1091-CC65DB53B4A1}"/>
          </ac:picMkLst>
        </pc:picChg>
      </pc:sldChg>
    </pc:docChg>
  </pc:docChgLst>
  <pc:docChgLst>
    <pc:chgData clId="Web-{6E4F9993-7499-A170-B6ED-9B249BF6BF25}"/>
    <pc:docChg chg="delSld">
      <pc:chgData name="" userId="" providerId="" clId="Web-{6E4F9993-7499-A170-B6ED-9B249BF6BF25}" dt="2023-11-27T09:13:02.205" v="0"/>
      <pc:docMkLst>
        <pc:docMk/>
      </pc:docMkLst>
      <pc:sldChg chg="del">
        <pc:chgData name="" userId="" providerId="" clId="Web-{6E4F9993-7499-A170-B6ED-9B249BF6BF25}" dt="2023-11-27T09:13:02.205" v="0"/>
        <pc:sldMkLst>
          <pc:docMk/>
          <pc:sldMk cId="2503788838" sldId="259"/>
        </pc:sldMkLst>
      </pc:sldChg>
    </pc:docChg>
  </pc:docChgLst>
  <pc:docChgLst>
    <pc:chgData name="Aniela Wasiak" userId="S::awasiak@caritas.org.pl::d407c12c-49b2-4bdd-95bc-18f37d3b8112" providerId="AD" clId="Web-{28BE27C8-5F15-9348-DCB4-51AF41AE50F1}"/>
    <pc:docChg chg="modSld">
      <pc:chgData name="Aniela Wasiak" userId="S::awasiak@caritas.org.pl::d407c12c-49b2-4bdd-95bc-18f37d3b8112" providerId="AD" clId="Web-{28BE27C8-5F15-9348-DCB4-51AF41AE50F1}" dt="2023-11-22T09:26:51.281" v="1" actId="20577"/>
      <pc:docMkLst>
        <pc:docMk/>
      </pc:docMkLst>
      <pc:sldChg chg="modSp">
        <pc:chgData name="Aniela Wasiak" userId="S::awasiak@caritas.org.pl::d407c12c-49b2-4bdd-95bc-18f37d3b8112" providerId="AD" clId="Web-{28BE27C8-5F15-9348-DCB4-51AF41AE50F1}" dt="2023-11-22T09:26:51.281" v="1" actId="20577"/>
        <pc:sldMkLst>
          <pc:docMk/>
          <pc:sldMk cId="0" sldId="258"/>
        </pc:sldMkLst>
        <pc:spChg chg="mod">
          <ac:chgData name="Aniela Wasiak" userId="S::awasiak@caritas.org.pl::d407c12c-49b2-4bdd-95bc-18f37d3b8112" providerId="AD" clId="Web-{28BE27C8-5F15-9348-DCB4-51AF41AE50F1}" dt="2023-11-22T09:26:51.281" v="1" actId="20577"/>
          <ac:spMkLst>
            <pc:docMk/>
            <pc:sldMk cId="0" sldId="258"/>
            <ac:spMk id="14" creationId="{00000000-0000-0000-0000-000000000000}"/>
          </ac:spMkLst>
        </pc:spChg>
      </pc:sldChg>
    </pc:docChg>
  </pc:docChgLst>
  <pc:docChgLst>
    <pc:chgData name="Andrzej Biderman" userId="ec61202c-777a-4e60-b78a-62da9dafbd78" providerId="ADAL" clId="{157BE366-B063-44CE-9791-CCB19CB3A124}"/>
    <pc:docChg chg="undo custSel addSld delSld modSld sldOrd">
      <pc:chgData name="Andrzej Biderman" userId="ec61202c-777a-4e60-b78a-62da9dafbd78" providerId="ADAL" clId="{157BE366-B063-44CE-9791-CCB19CB3A124}" dt="2024-03-04T15:15:03.032" v="532"/>
      <pc:docMkLst>
        <pc:docMk/>
      </pc:docMkLst>
      <pc:sldChg chg="del">
        <pc:chgData name="Andrzej Biderman" userId="ec61202c-777a-4e60-b78a-62da9dafbd78" providerId="ADAL" clId="{157BE366-B063-44CE-9791-CCB19CB3A124}" dt="2024-03-04T14:50:05.925" v="418" actId="47"/>
        <pc:sldMkLst>
          <pc:docMk/>
          <pc:sldMk cId="0" sldId="257"/>
        </pc:sldMkLst>
      </pc:sldChg>
      <pc:sldChg chg="addSp modSp add mod">
        <pc:chgData name="Andrzej Biderman" userId="ec61202c-777a-4e60-b78a-62da9dafbd78" providerId="ADAL" clId="{157BE366-B063-44CE-9791-CCB19CB3A124}" dt="2024-03-04T14:49:21.369" v="417"/>
        <pc:sldMkLst>
          <pc:docMk/>
          <pc:sldMk cId="0" sldId="261"/>
        </pc:sldMkLst>
        <pc:spChg chg="mod">
          <ac:chgData name="Andrzej Biderman" userId="ec61202c-777a-4e60-b78a-62da9dafbd78" providerId="ADAL" clId="{157BE366-B063-44CE-9791-CCB19CB3A124}" dt="2024-03-04T14:20:14.001" v="364" actId="1076"/>
          <ac:spMkLst>
            <pc:docMk/>
            <pc:sldMk cId="0" sldId="261"/>
            <ac:spMk id="3" creationId="{00000000-0000-0000-0000-000000000000}"/>
          </ac:spMkLst>
        </pc:spChg>
        <pc:spChg chg="mod">
          <ac:chgData name="Andrzej Biderman" userId="ec61202c-777a-4e60-b78a-62da9dafbd78" providerId="ADAL" clId="{157BE366-B063-44CE-9791-CCB19CB3A124}" dt="2024-03-04T14:48:01.718" v="394"/>
          <ac:spMkLst>
            <pc:docMk/>
            <pc:sldMk cId="0" sldId="261"/>
            <ac:spMk id="13" creationId="{00000000-0000-0000-0000-000000000000}"/>
          </ac:spMkLst>
        </pc:spChg>
        <pc:spChg chg="mod">
          <ac:chgData name="Andrzej Biderman" userId="ec61202c-777a-4e60-b78a-62da9dafbd78" providerId="ADAL" clId="{157BE366-B063-44CE-9791-CCB19CB3A124}" dt="2024-03-04T14:26:07.116" v="385" actId="20577"/>
          <ac:spMkLst>
            <pc:docMk/>
            <pc:sldMk cId="0" sldId="261"/>
            <ac:spMk id="17" creationId="{00000000-0000-0000-0000-000000000000}"/>
          </ac:spMkLst>
        </pc:spChg>
        <pc:spChg chg="mod">
          <ac:chgData name="Andrzej Biderman" userId="ec61202c-777a-4e60-b78a-62da9dafbd78" providerId="ADAL" clId="{157BE366-B063-44CE-9791-CCB19CB3A124}" dt="2024-03-04T14:26:14.644" v="387" actId="20577"/>
          <ac:spMkLst>
            <pc:docMk/>
            <pc:sldMk cId="0" sldId="261"/>
            <ac:spMk id="21" creationId="{00000000-0000-0000-0000-000000000000}"/>
          </ac:spMkLst>
        </pc:spChg>
        <pc:spChg chg="mod">
          <ac:chgData name="Andrzej Biderman" userId="ec61202c-777a-4e60-b78a-62da9dafbd78" providerId="ADAL" clId="{157BE366-B063-44CE-9791-CCB19CB3A124}" dt="2024-03-04T14:49:21.369" v="417"/>
          <ac:spMkLst>
            <pc:docMk/>
            <pc:sldMk cId="0" sldId="261"/>
            <ac:spMk id="30" creationId="{E19D9D72-3271-2A16-B877-37C82C6A792E}"/>
          </ac:spMkLst>
        </pc:spChg>
        <pc:spChg chg="mod">
          <ac:chgData name="Andrzej Biderman" userId="ec61202c-777a-4e60-b78a-62da9dafbd78" providerId="ADAL" clId="{157BE366-B063-44CE-9791-CCB19CB3A124}" dt="2024-03-04T14:22:21.313" v="383" actId="1037"/>
          <ac:spMkLst>
            <pc:docMk/>
            <pc:sldMk cId="0" sldId="261"/>
            <ac:spMk id="31" creationId="{B88C7BC5-B3E9-138D-C2BA-B292DD52C072}"/>
          </ac:spMkLst>
        </pc:spChg>
        <pc:spChg chg="mod">
          <ac:chgData name="Andrzej Biderman" userId="ec61202c-777a-4e60-b78a-62da9dafbd78" providerId="ADAL" clId="{157BE366-B063-44CE-9791-CCB19CB3A124}" dt="2024-03-04T14:20:42.374" v="366" actId="1076"/>
          <ac:spMkLst>
            <pc:docMk/>
            <pc:sldMk cId="0" sldId="261"/>
            <ac:spMk id="32" creationId="{656E7076-38A6-9C09-F714-AA05DE1777E7}"/>
          </ac:spMkLst>
        </pc:spChg>
        <pc:spChg chg="mod">
          <ac:chgData name="Andrzej Biderman" userId="ec61202c-777a-4e60-b78a-62da9dafbd78" providerId="ADAL" clId="{157BE366-B063-44CE-9791-CCB19CB3A124}" dt="2024-03-04T14:21:55.941" v="377" actId="1035"/>
          <ac:spMkLst>
            <pc:docMk/>
            <pc:sldMk cId="0" sldId="261"/>
            <ac:spMk id="33" creationId="{2BF921AF-F2FE-67FC-DBDC-9F20A5EEB44A}"/>
          </ac:spMkLst>
        </pc:spChg>
        <pc:grpChg chg="add mod">
          <ac:chgData name="Andrzej Biderman" userId="ec61202c-777a-4e60-b78a-62da9dafbd78" providerId="ADAL" clId="{157BE366-B063-44CE-9791-CCB19CB3A124}" dt="2024-03-04T14:48:25.150" v="395" actId="1076"/>
          <ac:grpSpMkLst>
            <pc:docMk/>
            <pc:sldMk cId="0" sldId="261"/>
            <ac:grpSpMk id="4" creationId="{601DE396-9D7E-0B42-13B7-41A04CD1B5F7}"/>
          </ac:grpSpMkLst>
        </pc:grpChg>
        <pc:grpChg chg="mod">
          <ac:chgData name="Andrzej Biderman" userId="ec61202c-777a-4e60-b78a-62da9dafbd78" providerId="ADAL" clId="{157BE366-B063-44CE-9791-CCB19CB3A124}" dt="2024-03-04T14:48:35.704" v="396" actId="1076"/>
          <ac:grpSpMkLst>
            <pc:docMk/>
            <pc:sldMk cId="0" sldId="261"/>
            <ac:grpSpMk id="7" creationId="{00000000-0000-0000-0000-000000000000}"/>
          </ac:grpSpMkLst>
        </pc:grpChg>
        <pc:grpChg chg="mod">
          <ac:chgData name="Andrzej Biderman" userId="ec61202c-777a-4e60-b78a-62da9dafbd78" providerId="ADAL" clId="{157BE366-B063-44CE-9791-CCB19CB3A124}" dt="2024-03-04T14:17:37.834" v="339" actId="164"/>
          <ac:grpSpMkLst>
            <pc:docMk/>
            <pc:sldMk cId="0" sldId="261"/>
            <ac:grpSpMk id="10" creationId="{00000000-0000-0000-0000-000000000000}"/>
          </ac:grpSpMkLst>
        </pc:grpChg>
        <pc:grpChg chg="mod">
          <ac:chgData name="Andrzej Biderman" userId="ec61202c-777a-4e60-b78a-62da9dafbd78" providerId="ADAL" clId="{157BE366-B063-44CE-9791-CCB19CB3A124}" dt="2024-03-04T14:19:02.050" v="353" actId="164"/>
          <ac:grpSpMkLst>
            <pc:docMk/>
            <pc:sldMk cId="0" sldId="261"/>
            <ac:grpSpMk id="14" creationId="{00000000-0000-0000-0000-000000000000}"/>
          </ac:grpSpMkLst>
        </pc:grpChg>
        <pc:grpChg chg="mod">
          <ac:chgData name="Andrzej Biderman" userId="ec61202c-777a-4e60-b78a-62da9dafbd78" providerId="ADAL" clId="{157BE366-B063-44CE-9791-CCB19CB3A124}" dt="2024-03-04T14:19:29.085" v="359" actId="164"/>
          <ac:grpSpMkLst>
            <pc:docMk/>
            <pc:sldMk cId="0" sldId="261"/>
            <ac:grpSpMk id="18" creationId="{00000000-0000-0000-0000-000000000000}"/>
          </ac:grpSpMkLst>
        </pc:grpChg>
        <pc:grpChg chg="mod">
          <ac:chgData name="Andrzej Biderman" userId="ec61202c-777a-4e60-b78a-62da9dafbd78" providerId="ADAL" clId="{157BE366-B063-44CE-9791-CCB19CB3A124}" dt="2024-03-04T14:21:55.941" v="377" actId="1035"/>
          <ac:grpSpMkLst>
            <pc:docMk/>
            <pc:sldMk cId="0" sldId="261"/>
            <ac:grpSpMk id="27" creationId="{D58D41BE-6E83-9E0A-8BEC-C9978B80A3C9}"/>
          </ac:grpSpMkLst>
        </pc:grpChg>
        <pc:grpChg chg="add mod">
          <ac:chgData name="Andrzej Biderman" userId="ec61202c-777a-4e60-b78a-62da9dafbd78" providerId="ADAL" clId="{157BE366-B063-44CE-9791-CCB19CB3A124}" dt="2024-03-04T14:21:09.444" v="370" actId="1036"/>
          <ac:grpSpMkLst>
            <pc:docMk/>
            <pc:sldMk cId="0" sldId="261"/>
            <ac:grpSpMk id="34" creationId="{7BF353E1-49E5-BA60-DD82-F0DA5488ABD7}"/>
          </ac:grpSpMkLst>
        </pc:grpChg>
        <pc:grpChg chg="add mod">
          <ac:chgData name="Andrzej Biderman" userId="ec61202c-777a-4e60-b78a-62da9dafbd78" providerId="ADAL" clId="{157BE366-B063-44CE-9791-CCB19CB3A124}" dt="2024-03-04T14:22:21.313" v="383" actId="1037"/>
          <ac:grpSpMkLst>
            <pc:docMk/>
            <pc:sldMk cId="0" sldId="261"/>
            <ac:grpSpMk id="35" creationId="{EFCB82F4-56DF-42DB-4F88-5E32D665358E}"/>
          </ac:grpSpMkLst>
        </pc:grpChg>
      </pc:sldChg>
      <pc:sldChg chg="addSp delSp modSp mod ord delCm">
        <pc:chgData name="Andrzej Biderman" userId="ec61202c-777a-4e60-b78a-62da9dafbd78" providerId="ADAL" clId="{157BE366-B063-44CE-9791-CCB19CB3A124}" dt="2024-03-04T14:07:37.789" v="224" actId="1076"/>
        <pc:sldMkLst>
          <pc:docMk/>
          <pc:sldMk cId="2745910158" sldId="267"/>
        </pc:sldMkLst>
        <pc:spChg chg="add del mod">
          <ac:chgData name="Andrzej Biderman" userId="ec61202c-777a-4e60-b78a-62da9dafbd78" providerId="ADAL" clId="{157BE366-B063-44CE-9791-CCB19CB3A124}" dt="2024-03-04T14:03:23.587" v="219" actId="478"/>
          <ac:spMkLst>
            <pc:docMk/>
            <pc:sldMk cId="2745910158" sldId="267"/>
            <ac:spMk id="3" creationId="{82326A92-D7DF-8723-C2C7-94D42E3DE66D}"/>
          </ac:spMkLst>
        </pc:spChg>
        <pc:spChg chg="mod">
          <ac:chgData name="Andrzej Biderman" userId="ec61202c-777a-4e60-b78a-62da9dafbd78" providerId="ADAL" clId="{157BE366-B063-44CE-9791-CCB19CB3A124}" dt="2024-03-04T14:07:37.789" v="224" actId="1076"/>
          <ac:spMkLst>
            <pc:docMk/>
            <pc:sldMk cId="2745910158" sldId="267"/>
            <ac:spMk id="20" creationId="{00000000-0000-0000-0000-000000000000}"/>
          </ac:spMkLst>
        </pc:spChg>
        <pc:grpChg chg="del mod">
          <ac:chgData name="Andrzej Biderman" userId="ec61202c-777a-4e60-b78a-62da9dafbd78" providerId="ADAL" clId="{157BE366-B063-44CE-9791-CCB19CB3A124}" dt="2024-03-04T14:07:21.136" v="222" actId="478"/>
          <ac:grpSpMkLst>
            <pc:docMk/>
            <pc:sldMk cId="2745910158" sldId="267"/>
            <ac:grpSpMk id="6" creationId="{00000000-0000-0000-0000-000000000000}"/>
          </ac:grpSpMkLst>
        </pc:grpChg>
      </pc:sldChg>
      <pc:sldChg chg="addSp delSp modSp mod">
        <pc:chgData name="Andrzej Biderman" userId="ec61202c-777a-4e60-b78a-62da9dafbd78" providerId="ADAL" clId="{157BE366-B063-44CE-9791-CCB19CB3A124}" dt="2024-03-04T15:14:55.108" v="531" actId="1076"/>
        <pc:sldMkLst>
          <pc:docMk/>
          <pc:sldMk cId="3862398074" sldId="441"/>
        </pc:sldMkLst>
        <pc:spChg chg="mod">
          <ac:chgData name="Andrzej Biderman" userId="ec61202c-777a-4e60-b78a-62da9dafbd78" providerId="ADAL" clId="{157BE366-B063-44CE-9791-CCB19CB3A124}" dt="2024-03-04T15:07:45.787" v="504" actId="1076"/>
          <ac:spMkLst>
            <pc:docMk/>
            <pc:sldMk cId="3862398074" sldId="441"/>
            <ac:spMk id="2" creationId="{56584546-953E-EBF2-8234-BB1864C2E0FC}"/>
          </ac:spMkLst>
        </pc:spChg>
        <pc:spChg chg="add mod">
          <ac:chgData name="Andrzej Biderman" userId="ec61202c-777a-4e60-b78a-62da9dafbd78" providerId="ADAL" clId="{157BE366-B063-44CE-9791-CCB19CB3A124}" dt="2024-03-04T15:00:37.228" v="495" actId="1038"/>
          <ac:spMkLst>
            <pc:docMk/>
            <pc:sldMk cId="3862398074" sldId="441"/>
            <ac:spMk id="13" creationId="{4E7901C8-78A8-3021-2C09-6A249C1FB7D7}"/>
          </ac:spMkLst>
        </pc:spChg>
        <pc:spChg chg="mod">
          <ac:chgData name="Andrzej Biderman" userId="ec61202c-777a-4e60-b78a-62da9dafbd78" providerId="ADAL" clId="{157BE366-B063-44CE-9791-CCB19CB3A124}" dt="2024-03-04T15:13:31.978" v="515"/>
          <ac:spMkLst>
            <pc:docMk/>
            <pc:sldMk cId="3862398074" sldId="441"/>
            <ac:spMk id="23" creationId="{98313428-2FE5-4EEA-8619-2EE1994025FD}"/>
          </ac:spMkLst>
        </pc:spChg>
        <pc:spChg chg="mod">
          <ac:chgData name="Andrzej Biderman" userId="ec61202c-777a-4e60-b78a-62da9dafbd78" providerId="ADAL" clId="{157BE366-B063-44CE-9791-CCB19CB3A124}" dt="2024-03-04T15:13:31.978" v="515"/>
          <ac:spMkLst>
            <pc:docMk/>
            <pc:sldMk cId="3862398074" sldId="441"/>
            <ac:spMk id="24" creationId="{3EEC5210-0E34-BFC8-1FC5-9F9317B3C0B0}"/>
          </ac:spMkLst>
        </pc:spChg>
        <pc:spChg chg="add mod">
          <ac:chgData name="Andrzej Biderman" userId="ec61202c-777a-4e60-b78a-62da9dafbd78" providerId="ADAL" clId="{157BE366-B063-44CE-9791-CCB19CB3A124}" dt="2024-03-04T15:14:46.597" v="530" actId="164"/>
          <ac:spMkLst>
            <pc:docMk/>
            <pc:sldMk cId="3862398074" sldId="441"/>
            <ac:spMk id="25" creationId="{B630FDE3-D2F4-E743-5D87-B3733AE59893}"/>
          </ac:spMkLst>
        </pc:spChg>
        <pc:grpChg chg="add mod">
          <ac:chgData name="Andrzej Biderman" userId="ec61202c-777a-4e60-b78a-62da9dafbd78" providerId="ADAL" clId="{157BE366-B063-44CE-9791-CCB19CB3A124}" dt="2024-03-04T15:14:46.597" v="530" actId="164"/>
          <ac:grpSpMkLst>
            <pc:docMk/>
            <pc:sldMk cId="3862398074" sldId="441"/>
            <ac:grpSpMk id="22" creationId="{4C84F6EF-7B9E-274D-BA4D-00F07A950BEC}"/>
          </ac:grpSpMkLst>
        </pc:grpChg>
        <pc:grpChg chg="add mod">
          <ac:chgData name="Andrzej Biderman" userId="ec61202c-777a-4e60-b78a-62da9dafbd78" providerId="ADAL" clId="{157BE366-B063-44CE-9791-CCB19CB3A124}" dt="2024-03-04T15:14:55.108" v="531" actId="1076"/>
          <ac:grpSpMkLst>
            <pc:docMk/>
            <pc:sldMk cId="3862398074" sldId="441"/>
            <ac:grpSpMk id="26" creationId="{BF8C1073-4465-7020-F86D-60A4AC6152D7}"/>
          </ac:grpSpMkLst>
        </pc:grpChg>
        <pc:picChg chg="add del mod">
          <ac:chgData name="Andrzej Biderman" userId="ec61202c-777a-4e60-b78a-62da9dafbd78" providerId="ADAL" clId="{157BE366-B063-44CE-9791-CCB19CB3A124}" dt="2024-03-04T14:59:09.397" v="481" actId="478"/>
          <ac:picMkLst>
            <pc:docMk/>
            <pc:sldMk cId="3862398074" sldId="441"/>
            <ac:picMk id="15" creationId="{B4629908-A626-6B9B-DDA3-129184592FBF}"/>
          </ac:picMkLst>
        </pc:picChg>
        <pc:picChg chg="add del mod">
          <ac:chgData name="Andrzej Biderman" userId="ec61202c-777a-4e60-b78a-62da9dafbd78" providerId="ADAL" clId="{157BE366-B063-44CE-9791-CCB19CB3A124}" dt="2024-03-04T15:06:32.662" v="498" actId="21"/>
          <ac:picMkLst>
            <pc:docMk/>
            <pc:sldMk cId="3862398074" sldId="441"/>
            <ac:picMk id="17" creationId="{DADD66F7-CCF3-58AD-874E-453FCE80E9E5}"/>
          </ac:picMkLst>
        </pc:picChg>
        <pc:picChg chg="add del mod">
          <ac:chgData name="Andrzej Biderman" userId="ec61202c-777a-4e60-b78a-62da9dafbd78" providerId="ADAL" clId="{157BE366-B063-44CE-9791-CCB19CB3A124}" dt="2024-03-04T15:12:33.923" v="508" actId="478"/>
          <ac:picMkLst>
            <pc:docMk/>
            <pc:sldMk cId="3862398074" sldId="441"/>
            <ac:picMk id="19" creationId="{6B3F2E0F-A08E-95EE-158F-FBDE079DBAAD}"/>
          </ac:picMkLst>
        </pc:picChg>
        <pc:picChg chg="add mod">
          <ac:chgData name="Andrzej Biderman" userId="ec61202c-777a-4e60-b78a-62da9dafbd78" providerId="ADAL" clId="{157BE366-B063-44CE-9791-CCB19CB3A124}" dt="2024-03-04T15:12:56.610" v="514" actId="1076"/>
          <ac:picMkLst>
            <pc:docMk/>
            <pc:sldMk cId="3862398074" sldId="441"/>
            <ac:picMk id="21" creationId="{3D9BCEEB-876B-1703-1931-29E31CE2F774}"/>
          </ac:picMkLst>
        </pc:picChg>
      </pc:sldChg>
      <pc:sldChg chg="del">
        <pc:chgData name="Andrzej Biderman" userId="ec61202c-777a-4e60-b78a-62da9dafbd78" providerId="ADAL" clId="{157BE366-B063-44CE-9791-CCB19CB3A124}" dt="2024-03-04T14:14:28.325" v="256" actId="47"/>
        <pc:sldMkLst>
          <pc:docMk/>
          <pc:sldMk cId="905696094" sldId="448"/>
        </pc:sldMkLst>
      </pc:sldChg>
      <pc:sldChg chg="del">
        <pc:chgData name="Andrzej Biderman" userId="ec61202c-777a-4e60-b78a-62da9dafbd78" providerId="ADAL" clId="{157BE366-B063-44CE-9791-CCB19CB3A124}" dt="2024-03-04T14:14:28.325" v="256" actId="47"/>
        <pc:sldMkLst>
          <pc:docMk/>
          <pc:sldMk cId="3720302350" sldId="464"/>
        </pc:sldMkLst>
      </pc:sldChg>
      <pc:sldChg chg="addSp delSp modSp mod">
        <pc:chgData name="Andrzej Biderman" userId="ec61202c-777a-4e60-b78a-62da9dafbd78" providerId="ADAL" clId="{157BE366-B063-44CE-9791-CCB19CB3A124}" dt="2024-03-04T15:15:03.032" v="532"/>
        <pc:sldMkLst>
          <pc:docMk/>
          <pc:sldMk cId="774679850" sldId="466"/>
        </pc:sldMkLst>
        <pc:spChg chg="mod">
          <ac:chgData name="Andrzej Biderman" userId="ec61202c-777a-4e60-b78a-62da9dafbd78" providerId="ADAL" clId="{157BE366-B063-44CE-9791-CCB19CB3A124}" dt="2024-03-04T14:13:26.638" v="255" actId="207"/>
          <ac:spMkLst>
            <pc:docMk/>
            <pc:sldMk cId="774679850" sldId="466"/>
            <ac:spMk id="6" creationId="{1298F708-56EF-8CC3-DCAA-F1D14B6471A2}"/>
          </ac:spMkLst>
        </pc:spChg>
        <pc:spChg chg="del">
          <ac:chgData name="Andrzej Biderman" userId="ec61202c-777a-4e60-b78a-62da9dafbd78" providerId="ADAL" clId="{157BE366-B063-44CE-9791-CCB19CB3A124}" dt="2024-03-04T14:51:06.151" v="419" actId="21"/>
          <ac:spMkLst>
            <pc:docMk/>
            <pc:sldMk cId="774679850" sldId="466"/>
            <ac:spMk id="7" creationId="{4E7901C8-78A8-3021-2C09-6A249C1FB7D7}"/>
          </ac:spMkLst>
        </pc:spChg>
        <pc:spChg chg="mod">
          <ac:chgData name="Andrzej Biderman" userId="ec61202c-777a-4e60-b78a-62da9dafbd78" providerId="ADAL" clId="{157BE366-B063-44CE-9791-CCB19CB3A124}" dt="2024-03-04T15:15:03.032" v="532"/>
          <ac:spMkLst>
            <pc:docMk/>
            <pc:sldMk cId="774679850" sldId="466"/>
            <ac:spMk id="9" creationId="{A8B60C6C-514F-B1D2-6A66-0E035E558694}"/>
          </ac:spMkLst>
        </pc:spChg>
        <pc:spChg chg="mod">
          <ac:chgData name="Andrzej Biderman" userId="ec61202c-777a-4e60-b78a-62da9dafbd78" providerId="ADAL" clId="{157BE366-B063-44CE-9791-CCB19CB3A124}" dt="2024-03-04T15:15:03.032" v="532"/>
          <ac:spMkLst>
            <pc:docMk/>
            <pc:sldMk cId="774679850" sldId="466"/>
            <ac:spMk id="14" creationId="{B9F5CD34-DFBF-494B-657F-2CA1976D434B}"/>
          </ac:spMkLst>
        </pc:spChg>
        <pc:spChg chg="add mod">
          <ac:chgData name="Andrzej Biderman" userId="ec61202c-777a-4e60-b78a-62da9dafbd78" providerId="ADAL" clId="{157BE366-B063-44CE-9791-CCB19CB3A124}" dt="2024-03-04T15:15:03.032" v="532"/>
          <ac:spMkLst>
            <pc:docMk/>
            <pc:sldMk cId="774679850" sldId="466"/>
            <ac:spMk id="15" creationId="{C03D95F8-22AA-DD9F-F300-7355C08BDE3A}"/>
          </ac:spMkLst>
        </pc:spChg>
        <pc:grpChg chg="add mod">
          <ac:chgData name="Andrzej Biderman" userId="ec61202c-777a-4e60-b78a-62da9dafbd78" providerId="ADAL" clId="{157BE366-B063-44CE-9791-CCB19CB3A124}" dt="2024-03-04T15:15:03.032" v="532"/>
          <ac:grpSpMkLst>
            <pc:docMk/>
            <pc:sldMk cId="774679850" sldId="466"/>
            <ac:grpSpMk id="8" creationId="{E4F08294-394F-C346-91E8-39382F577D6A}"/>
          </ac:grpSpMkLst>
        </pc:grpChg>
        <pc:picChg chg="add mod">
          <ac:chgData name="Andrzej Biderman" userId="ec61202c-777a-4e60-b78a-62da9dafbd78" providerId="ADAL" clId="{157BE366-B063-44CE-9791-CCB19CB3A124}" dt="2024-03-04T15:06:43.669" v="500" actId="1076"/>
          <ac:picMkLst>
            <pc:docMk/>
            <pc:sldMk cId="774679850" sldId="466"/>
            <ac:picMk id="5" creationId="{DADD66F7-CCF3-58AD-874E-453FCE80E9E5}"/>
          </ac:picMkLst>
        </pc:picChg>
        <pc:picChg chg="del mod">
          <ac:chgData name="Andrzej Biderman" userId="ec61202c-777a-4e60-b78a-62da9dafbd78" providerId="ADAL" clId="{157BE366-B063-44CE-9791-CCB19CB3A124}" dt="2024-03-04T15:01:05.873" v="497" actId="478"/>
          <ac:picMkLst>
            <pc:docMk/>
            <pc:sldMk cId="774679850" sldId="466"/>
            <ac:picMk id="10" creationId="{81A69F70-082E-8107-36D7-856933C78C02}"/>
          </ac:picMkLst>
        </pc:picChg>
      </pc:sldChg>
      <pc:sldChg chg="del">
        <pc:chgData name="Andrzej Biderman" userId="ec61202c-777a-4e60-b78a-62da9dafbd78" providerId="ADAL" clId="{157BE366-B063-44CE-9791-CCB19CB3A124}" dt="2024-03-04T14:12:58.024" v="249" actId="47"/>
        <pc:sldMkLst>
          <pc:docMk/>
          <pc:sldMk cId="3322371286" sldId="473"/>
        </pc:sldMkLst>
      </pc:sldChg>
      <pc:sldChg chg="add del">
        <pc:chgData name="Andrzej Biderman" userId="ec61202c-777a-4e60-b78a-62da9dafbd78" providerId="ADAL" clId="{157BE366-B063-44CE-9791-CCB19CB3A124}" dt="2024-03-04T14:12:35.815" v="248" actId="47"/>
        <pc:sldMkLst>
          <pc:docMk/>
          <pc:sldMk cId="2970990012" sldId="474"/>
        </pc:sldMkLst>
      </pc:sldChg>
    </pc:docChg>
  </pc:docChgLst>
  <pc:docChgLst>
    <pc:chgData name="Andrzej Biderman" userId="S::abiderman@caritas.org.pl::ec61202c-777a-4e60-b78a-62da9dafbd78" providerId="AD" clId="Web-{02874DEA-1EC9-0F65-A800-39ACDD0F709D}"/>
    <pc:docChg chg="sldOrd">
      <pc:chgData name="Andrzej Biderman" userId="S::abiderman@caritas.org.pl::ec61202c-777a-4e60-b78a-62da9dafbd78" providerId="AD" clId="Web-{02874DEA-1EC9-0F65-A800-39ACDD0F709D}" dt="2023-12-05T12:22:26.897" v="0"/>
      <pc:docMkLst>
        <pc:docMk/>
      </pc:docMkLst>
      <pc:sldChg chg="ord">
        <pc:chgData name="Andrzej Biderman" userId="S::abiderman@caritas.org.pl::ec61202c-777a-4e60-b78a-62da9dafbd78" providerId="AD" clId="Web-{02874DEA-1EC9-0F65-A800-39ACDD0F709D}" dt="2023-12-05T12:22:26.897" v="0"/>
        <pc:sldMkLst>
          <pc:docMk/>
          <pc:sldMk cId="0" sldId="261"/>
        </pc:sldMkLst>
      </pc:sldChg>
    </pc:docChg>
  </pc:docChgLst>
  <pc:docChgLst>
    <pc:chgData name="Andrzej Biderman" userId="ec61202c-777a-4e60-b78a-62da9dafbd78" providerId="ADAL" clId="{2133C363-10AB-471A-B0E2-6986C9868092}"/>
    <pc:docChg chg="custSel addSld delSld modSld">
      <pc:chgData name="Andrzej Biderman" userId="ec61202c-777a-4e60-b78a-62da9dafbd78" providerId="ADAL" clId="{2133C363-10AB-471A-B0E2-6986C9868092}" dt="2024-03-04T10:07:04.176" v="5"/>
      <pc:docMkLst>
        <pc:docMk/>
      </pc:docMkLst>
      <pc:sldChg chg="addSp delSp modSp mod">
        <pc:chgData name="Andrzej Biderman" userId="ec61202c-777a-4e60-b78a-62da9dafbd78" providerId="ADAL" clId="{2133C363-10AB-471A-B0E2-6986C9868092}" dt="2024-03-04T10:06:34.289" v="3"/>
        <pc:sldMkLst>
          <pc:docMk/>
          <pc:sldMk cId="0" sldId="258"/>
        </pc:sldMkLst>
        <pc:spChg chg="del">
          <ac:chgData name="Andrzej Biderman" userId="ec61202c-777a-4e60-b78a-62da9dafbd78" providerId="ADAL" clId="{2133C363-10AB-471A-B0E2-6986C9868092}" dt="2024-03-04T10:06:25.957" v="0" actId="478"/>
          <ac:spMkLst>
            <pc:docMk/>
            <pc:sldMk cId="0" sldId="258"/>
            <ac:spMk id="5" creationId="{00000000-0000-0000-0000-000000000000}"/>
          </ac:spMkLst>
        </pc:spChg>
        <pc:spChg chg="mod">
          <ac:chgData name="Andrzej Biderman" userId="ec61202c-777a-4e60-b78a-62da9dafbd78" providerId="ADAL" clId="{2133C363-10AB-471A-B0E2-6986C9868092}" dt="2024-03-04T10:06:34.289" v="3"/>
          <ac:spMkLst>
            <pc:docMk/>
            <pc:sldMk cId="0" sldId="258"/>
            <ac:spMk id="8" creationId="{8E7D3787-56E2-02B4-6266-38CE4639132E}"/>
          </ac:spMkLst>
        </pc:spChg>
        <pc:spChg chg="mod">
          <ac:chgData name="Andrzej Biderman" userId="ec61202c-777a-4e60-b78a-62da9dafbd78" providerId="ADAL" clId="{2133C363-10AB-471A-B0E2-6986C9868092}" dt="2024-03-04T10:06:34.289" v="3"/>
          <ac:spMkLst>
            <pc:docMk/>
            <pc:sldMk cId="0" sldId="258"/>
            <ac:spMk id="9" creationId="{EBF2F19C-D5BE-B7C7-C544-01FC8B1E02DE}"/>
          </ac:spMkLst>
        </pc:spChg>
        <pc:spChg chg="mod">
          <ac:chgData name="Andrzej Biderman" userId="ec61202c-777a-4e60-b78a-62da9dafbd78" providerId="ADAL" clId="{2133C363-10AB-471A-B0E2-6986C9868092}" dt="2024-03-04T10:06:34.289" v="3"/>
          <ac:spMkLst>
            <pc:docMk/>
            <pc:sldMk cId="0" sldId="258"/>
            <ac:spMk id="10" creationId="{A489C9AD-575D-5FDA-C5D5-44224E5F05A4}"/>
          </ac:spMkLst>
        </pc:spChg>
        <pc:spChg chg="mod">
          <ac:chgData name="Andrzej Biderman" userId="ec61202c-777a-4e60-b78a-62da9dafbd78" providerId="ADAL" clId="{2133C363-10AB-471A-B0E2-6986C9868092}" dt="2024-03-04T10:06:34.289" v="3"/>
          <ac:spMkLst>
            <pc:docMk/>
            <pc:sldMk cId="0" sldId="258"/>
            <ac:spMk id="13" creationId="{39EE9961-E938-0977-09C0-6E881F635EFF}"/>
          </ac:spMkLst>
        </pc:spChg>
        <pc:spChg chg="mod">
          <ac:chgData name="Andrzej Biderman" userId="ec61202c-777a-4e60-b78a-62da9dafbd78" providerId="ADAL" clId="{2133C363-10AB-471A-B0E2-6986C9868092}" dt="2024-03-04T10:06:34.289" v="3"/>
          <ac:spMkLst>
            <pc:docMk/>
            <pc:sldMk cId="0" sldId="258"/>
            <ac:spMk id="18" creationId="{2F9D6700-C75D-BE99-5449-0F132C4C6F52}"/>
          </ac:spMkLst>
        </pc:spChg>
        <pc:spChg chg="mod">
          <ac:chgData name="Andrzej Biderman" userId="ec61202c-777a-4e60-b78a-62da9dafbd78" providerId="ADAL" clId="{2133C363-10AB-471A-B0E2-6986C9868092}" dt="2024-03-04T10:06:34.289" v="3"/>
          <ac:spMkLst>
            <pc:docMk/>
            <pc:sldMk cId="0" sldId="258"/>
            <ac:spMk id="23" creationId="{DA9DF1E3-5E92-4592-5D9D-609056FE035D}"/>
          </ac:spMkLst>
        </pc:spChg>
        <pc:spChg chg="mod">
          <ac:chgData name="Andrzej Biderman" userId="ec61202c-777a-4e60-b78a-62da9dafbd78" providerId="ADAL" clId="{2133C363-10AB-471A-B0E2-6986C9868092}" dt="2024-03-04T10:06:34.289" v="3"/>
          <ac:spMkLst>
            <pc:docMk/>
            <pc:sldMk cId="0" sldId="258"/>
            <ac:spMk id="24" creationId="{C9958473-4DC9-871D-42BC-8E04475705E9}"/>
          </ac:spMkLst>
        </pc:spChg>
        <pc:grpChg chg="add mod">
          <ac:chgData name="Andrzej Biderman" userId="ec61202c-777a-4e60-b78a-62da9dafbd78" providerId="ADAL" clId="{2133C363-10AB-471A-B0E2-6986C9868092}" dt="2024-03-04T10:06:34.289" v="3"/>
          <ac:grpSpMkLst>
            <pc:docMk/>
            <pc:sldMk cId="0" sldId="258"/>
            <ac:grpSpMk id="6" creationId="{88DE6028-B123-CD39-EAE7-29BBDFEF9123}"/>
          </ac:grpSpMkLst>
        </pc:grpChg>
        <pc:grpChg chg="mod">
          <ac:chgData name="Andrzej Biderman" userId="ec61202c-777a-4e60-b78a-62da9dafbd78" providerId="ADAL" clId="{2133C363-10AB-471A-B0E2-6986C9868092}" dt="2024-03-04T10:06:34.289" v="3"/>
          <ac:grpSpMkLst>
            <pc:docMk/>
            <pc:sldMk cId="0" sldId="258"/>
            <ac:grpSpMk id="7" creationId="{B9A9E553-384B-216A-59CE-B86488FD3D6B}"/>
          </ac:grpSpMkLst>
        </pc:grpChg>
        <pc:grpChg chg="mod">
          <ac:chgData name="Andrzej Biderman" userId="ec61202c-777a-4e60-b78a-62da9dafbd78" providerId="ADAL" clId="{2133C363-10AB-471A-B0E2-6986C9868092}" dt="2024-03-04T10:06:34.289" v="3"/>
          <ac:grpSpMkLst>
            <pc:docMk/>
            <pc:sldMk cId="0" sldId="258"/>
            <ac:grpSpMk id="11" creationId="{FFAF0C82-BB02-5E0D-1FDF-9ADE027157A8}"/>
          </ac:grpSpMkLst>
        </pc:grpChg>
        <pc:grpChg chg="mod">
          <ac:chgData name="Andrzej Biderman" userId="ec61202c-777a-4e60-b78a-62da9dafbd78" providerId="ADAL" clId="{2133C363-10AB-471A-B0E2-6986C9868092}" dt="2024-03-04T10:06:34.289" v="3"/>
          <ac:grpSpMkLst>
            <pc:docMk/>
            <pc:sldMk cId="0" sldId="258"/>
            <ac:grpSpMk id="12" creationId="{83532056-B5D1-17C5-66DB-CA86C2D87E02}"/>
          </ac:grpSpMkLst>
        </pc:grpChg>
        <pc:picChg chg="del">
          <ac:chgData name="Andrzej Biderman" userId="ec61202c-777a-4e60-b78a-62da9dafbd78" providerId="ADAL" clId="{2133C363-10AB-471A-B0E2-6986C9868092}" dt="2024-03-04T10:06:27.371" v="1" actId="478"/>
          <ac:picMkLst>
            <pc:docMk/>
            <pc:sldMk cId="0" sldId="258"/>
            <ac:picMk id="22" creationId="{AA9E659A-ACC7-7C39-CEB2-C40010FAA6CE}"/>
          </ac:picMkLst>
        </pc:picChg>
      </pc:sldChg>
      <pc:sldChg chg="addSp modSp">
        <pc:chgData name="Andrzej Biderman" userId="ec61202c-777a-4e60-b78a-62da9dafbd78" providerId="ADAL" clId="{2133C363-10AB-471A-B0E2-6986C9868092}" dt="2024-03-04T10:06:28.703" v="2"/>
        <pc:sldMkLst>
          <pc:docMk/>
          <pc:sldMk cId="470088158" sldId="268"/>
        </pc:sldMkLst>
        <pc:spChg chg="mod">
          <ac:chgData name="Andrzej Biderman" userId="ec61202c-777a-4e60-b78a-62da9dafbd78" providerId="ADAL" clId="{2133C363-10AB-471A-B0E2-6986C9868092}" dt="2024-03-04T10:06:28.703" v="2"/>
          <ac:spMkLst>
            <pc:docMk/>
            <pc:sldMk cId="470088158" sldId="268"/>
            <ac:spMk id="50" creationId="{608276C7-1697-A6EE-1D4D-7769A0596A10}"/>
          </ac:spMkLst>
        </pc:spChg>
        <pc:spChg chg="mod">
          <ac:chgData name="Andrzej Biderman" userId="ec61202c-777a-4e60-b78a-62da9dafbd78" providerId="ADAL" clId="{2133C363-10AB-471A-B0E2-6986C9868092}" dt="2024-03-04T10:06:28.703" v="2"/>
          <ac:spMkLst>
            <pc:docMk/>
            <pc:sldMk cId="470088158" sldId="268"/>
            <ac:spMk id="51" creationId="{6043C398-9F85-C062-48B2-20E9765F6B1F}"/>
          </ac:spMkLst>
        </pc:spChg>
        <pc:spChg chg="mod">
          <ac:chgData name="Andrzej Biderman" userId="ec61202c-777a-4e60-b78a-62da9dafbd78" providerId="ADAL" clId="{2133C363-10AB-471A-B0E2-6986C9868092}" dt="2024-03-04T10:06:28.703" v="2"/>
          <ac:spMkLst>
            <pc:docMk/>
            <pc:sldMk cId="470088158" sldId="268"/>
            <ac:spMk id="52" creationId="{ED331627-561E-E120-BFBC-A3A78EBB91FE}"/>
          </ac:spMkLst>
        </pc:spChg>
        <pc:spChg chg="mod">
          <ac:chgData name="Andrzej Biderman" userId="ec61202c-777a-4e60-b78a-62da9dafbd78" providerId="ADAL" clId="{2133C363-10AB-471A-B0E2-6986C9868092}" dt="2024-03-04T10:06:28.703" v="2"/>
          <ac:spMkLst>
            <pc:docMk/>
            <pc:sldMk cId="470088158" sldId="268"/>
            <ac:spMk id="55" creationId="{62627A8C-4DD9-B8FB-37C1-F0815E4B97D2}"/>
          </ac:spMkLst>
        </pc:spChg>
        <pc:spChg chg="mod">
          <ac:chgData name="Andrzej Biderman" userId="ec61202c-777a-4e60-b78a-62da9dafbd78" providerId="ADAL" clId="{2133C363-10AB-471A-B0E2-6986C9868092}" dt="2024-03-04T10:06:28.703" v="2"/>
          <ac:spMkLst>
            <pc:docMk/>
            <pc:sldMk cId="470088158" sldId="268"/>
            <ac:spMk id="56" creationId="{4E24116A-A75C-BF49-E45C-AB434A11A108}"/>
          </ac:spMkLst>
        </pc:spChg>
        <pc:spChg chg="mod">
          <ac:chgData name="Andrzej Biderman" userId="ec61202c-777a-4e60-b78a-62da9dafbd78" providerId="ADAL" clId="{2133C363-10AB-471A-B0E2-6986C9868092}" dt="2024-03-04T10:06:28.703" v="2"/>
          <ac:spMkLst>
            <pc:docMk/>
            <pc:sldMk cId="470088158" sldId="268"/>
            <ac:spMk id="57" creationId="{219530C9-2D45-1894-A5A6-8D42FDB731C2}"/>
          </ac:spMkLst>
        </pc:spChg>
        <pc:spChg chg="mod">
          <ac:chgData name="Andrzej Biderman" userId="ec61202c-777a-4e60-b78a-62da9dafbd78" providerId="ADAL" clId="{2133C363-10AB-471A-B0E2-6986C9868092}" dt="2024-03-04T10:06:28.703" v="2"/>
          <ac:spMkLst>
            <pc:docMk/>
            <pc:sldMk cId="470088158" sldId="268"/>
            <ac:spMk id="58" creationId="{3546467D-5F2A-00A3-3C90-8B7C65AEE9B7}"/>
          </ac:spMkLst>
        </pc:spChg>
        <pc:grpChg chg="add mod">
          <ac:chgData name="Andrzej Biderman" userId="ec61202c-777a-4e60-b78a-62da9dafbd78" providerId="ADAL" clId="{2133C363-10AB-471A-B0E2-6986C9868092}" dt="2024-03-04T10:06:28.703" v="2"/>
          <ac:grpSpMkLst>
            <pc:docMk/>
            <pc:sldMk cId="470088158" sldId="268"/>
            <ac:grpSpMk id="3" creationId="{3FFCE357-9933-07B4-8ED3-33B7BFE219F5}"/>
          </ac:grpSpMkLst>
        </pc:grpChg>
        <pc:grpChg chg="mod">
          <ac:chgData name="Andrzej Biderman" userId="ec61202c-777a-4e60-b78a-62da9dafbd78" providerId="ADAL" clId="{2133C363-10AB-471A-B0E2-6986C9868092}" dt="2024-03-04T10:06:28.703" v="2"/>
          <ac:grpSpMkLst>
            <pc:docMk/>
            <pc:sldMk cId="470088158" sldId="268"/>
            <ac:grpSpMk id="49" creationId="{B7D14FAC-20F8-87AF-FA62-D9F9BFBF4A35}"/>
          </ac:grpSpMkLst>
        </pc:grpChg>
        <pc:grpChg chg="mod">
          <ac:chgData name="Andrzej Biderman" userId="ec61202c-777a-4e60-b78a-62da9dafbd78" providerId="ADAL" clId="{2133C363-10AB-471A-B0E2-6986C9868092}" dt="2024-03-04T10:06:28.703" v="2"/>
          <ac:grpSpMkLst>
            <pc:docMk/>
            <pc:sldMk cId="470088158" sldId="268"/>
            <ac:grpSpMk id="53" creationId="{2EDEAFFE-35F9-2D30-0800-832BA88FE9EF}"/>
          </ac:grpSpMkLst>
        </pc:grpChg>
        <pc:grpChg chg="mod">
          <ac:chgData name="Andrzej Biderman" userId="ec61202c-777a-4e60-b78a-62da9dafbd78" providerId="ADAL" clId="{2133C363-10AB-471A-B0E2-6986C9868092}" dt="2024-03-04T10:06:28.703" v="2"/>
          <ac:grpSpMkLst>
            <pc:docMk/>
            <pc:sldMk cId="470088158" sldId="268"/>
            <ac:grpSpMk id="54" creationId="{B9436470-D78C-4C25-6F26-72096EB9001C}"/>
          </ac:grpSpMkLst>
        </pc:grpChg>
      </pc:sldChg>
      <pc:sldChg chg="add">
        <pc:chgData name="Andrzej Biderman" userId="ec61202c-777a-4e60-b78a-62da9dafbd78" providerId="ADAL" clId="{2133C363-10AB-471A-B0E2-6986C9868092}" dt="2024-03-04T10:07:04.176" v="5"/>
        <pc:sldMkLst>
          <pc:docMk/>
          <pc:sldMk cId="3721026867" sldId="273"/>
        </pc:sldMkLst>
      </pc:sldChg>
      <pc:sldChg chg="del">
        <pc:chgData name="Andrzej Biderman" userId="ec61202c-777a-4e60-b78a-62da9dafbd78" providerId="ADAL" clId="{2133C363-10AB-471A-B0E2-6986C9868092}" dt="2024-03-04T10:06:49.206" v="4" actId="47"/>
        <pc:sldMkLst>
          <pc:docMk/>
          <pc:sldMk cId="1288072159" sldId="452"/>
        </pc:sldMkLst>
      </pc:sldChg>
    </pc:docChg>
  </pc:docChgLst>
  <pc:docChgLst>
    <pc:chgData name="Andrzej Biderman" userId="ec61202c-777a-4e60-b78a-62da9dafbd78" providerId="ADAL" clId="{9E127347-C5BE-44F2-88A0-2E2212F616FF}"/>
    <pc:docChg chg="undo custSel delSld modSld sldOrd modNotesMaster">
      <pc:chgData name="Andrzej Biderman" userId="ec61202c-777a-4e60-b78a-62da9dafbd78" providerId="ADAL" clId="{9E127347-C5BE-44F2-88A0-2E2212F616FF}" dt="2024-01-30T11:48:20.775" v="473" actId="47"/>
      <pc:docMkLst>
        <pc:docMk/>
      </pc:docMkLst>
      <pc:sldChg chg="modSp mod modNotes modNotesTx">
        <pc:chgData name="Andrzej Biderman" userId="ec61202c-777a-4e60-b78a-62da9dafbd78" providerId="ADAL" clId="{9E127347-C5BE-44F2-88A0-2E2212F616FF}" dt="2024-01-16T12:36:45.680" v="408"/>
        <pc:sldMkLst>
          <pc:docMk/>
          <pc:sldMk cId="0" sldId="257"/>
        </pc:sldMkLst>
        <pc:spChg chg="mod">
          <ac:chgData name="Andrzej Biderman" userId="ec61202c-777a-4e60-b78a-62da9dafbd78" providerId="ADAL" clId="{9E127347-C5BE-44F2-88A0-2E2212F616FF}" dt="2023-12-19T09:49:21.021" v="19" actId="1076"/>
          <ac:spMkLst>
            <pc:docMk/>
            <pc:sldMk cId="0" sldId="257"/>
            <ac:spMk id="17" creationId="{00000000-0000-0000-0000-000000000000}"/>
          </ac:spMkLst>
        </pc:spChg>
      </pc:sldChg>
      <pc:sldChg chg="modSp mod">
        <pc:chgData name="Andrzej Biderman" userId="ec61202c-777a-4e60-b78a-62da9dafbd78" providerId="ADAL" clId="{9E127347-C5BE-44F2-88A0-2E2212F616FF}" dt="2023-12-19T09:51:53.280" v="35" actId="1076"/>
        <pc:sldMkLst>
          <pc:docMk/>
          <pc:sldMk cId="0" sldId="258"/>
        </pc:sldMkLst>
        <pc:spChg chg="mod">
          <ac:chgData name="Andrzej Biderman" userId="ec61202c-777a-4e60-b78a-62da9dafbd78" providerId="ADAL" clId="{9E127347-C5BE-44F2-88A0-2E2212F616FF}" dt="2023-12-19T09:51:51.248" v="34" actId="14100"/>
          <ac:spMkLst>
            <pc:docMk/>
            <pc:sldMk cId="0" sldId="258"/>
            <ac:spMk id="14" creationId="{00000000-0000-0000-0000-000000000000}"/>
          </ac:spMkLst>
        </pc:spChg>
        <pc:grpChg chg="mod">
          <ac:chgData name="Andrzej Biderman" userId="ec61202c-777a-4e60-b78a-62da9dafbd78" providerId="ADAL" clId="{9E127347-C5BE-44F2-88A0-2E2212F616FF}" dt="2023-12-19T09:51:53.280" v="35" actId="1076"/>
          <ac:grpSpMkLst>
            <pc:docMk/>
            <pc:sldMk cId="0" sldId="258"/>
            <ac:grpSpMk id="19" creationId="{1F55A87B-FCE5-FECB-429B-5064EC0C963E}"/>
          </ac:grpSpMkLst>
        </pc:grpChg>
      </pc:sldChg>
      <pc:sldChg chg="modSp mod ord modNotes modNotesTx">
        <pc:chgData name="Andrzej Biderman" userId="ec61202c-777a-4e60-b78a-62da9dafbd78" providerId="ADAL" clId="{9E127347-C5BE-44F2-88A0-2E2212F616FF}" dt="2024-01-16T12:34:47.075" v="376" actId="20577"/>
        <pc:sldMkLst>
          <pc:docMk/>
          <pc:sldMk cId="0" sldId="261"/>
        </pc:sldMkLst>
        <pc:grpChg chg="mod">
          <ac:chgData name="Andrzej Biderman" userId="ec61202c-777a-4e60-b78a-62da9dafbd78" providerId="ADAL" clId="{9E127347-C5BE-44F2-88A0-2E2212F616FF}" dt="2023-12-19T09:51:23.266" v="31" actId="14100"/>
          <ac:grpSpMkLst>
            <pc:docMk/>
            <pc:sldMk cId="0" sldId="261"/>
            <ac:grpSpMk id="10" creationId="{00000000-0000-0000-0000-000000000000}"/>
          </ac:grpSpMkLst>
        </pc:grpChg>
        <pc:grpChg chg="mod">
          <ac:chgData name="Andrzej Biderman" userId="ec61202c-777a-4e60-b78a-62da9dafbd78" providerId="ADAL" clId="{9E127347-C5BE-44F2-88A0-2E2212F616FF}" dt="2023-12-19T09:51:18.071" v="30" actId="14100"/>
          <ac:grpSpMkLst>
            <pc:docMk/>
            <pc:sldMk cId="0" sldId="261"/>
            <ac:grpSpMk id="14" creationId="{00000000-0000-0000-0000-000000000000}"/>
          </ac:grpSpMkLst>
        </pc:grpChg>
        <pc:grpChg chg="mod">
          <ac:chgData name="Andrzej Biderman" userId="ec61202c-777a-4e60-b78a-62da9dafbd78" providerId="ADAL" clId="{9E127347-C5BE-44F2-88A0-2E2212F616FF}" dt="2023-12-19T09:51:15.056" v="29" actId="14100"/>
          <ac:grpSpMkLst>
            <pc:docMk/>
            <pc:sldMk cId="0" sldId="261"/>
            <ac:grpSpMk id="18" creationId="{00000000-0000-0000-0000-000000000000}"/>
          </ac:grpSpMkLst>
        </pc:grpChg>
        <pc:grpChg chg="mod">
          <ac:chgData name="Andrzej Biderman" userId="ec61202c-777a-4e60-b78a-62da9dafbd78" providerId="ADAL" clId="{9E127347-C5BE-44F2-88A0-2E2212F616FF}" dt="2023-12-19T09:51:09.126" v="28" actId="14100"/>
          <ac:grpSpMkLst>
            <pc:docMk/>
            <pc:sldMk cId="0" sldId="261"/>
            <ac:grpSpMk id="27" creationId="{D58D41BE-6E83-9E0A-8BEC-C9978B80A3C9}"/>
          </ac:grpSpMkLst>
        </pc:grpChg>
      </pc:sldChg>
      <pc:sldChg chg="modSp mod modNotes modNotesTx">
        <pc:chgData name="Andrzej Biderman" userId="ec61202c-777a-4e60-b78a-62da9dafbd78" providerId="ADAL" clId="{9E127347-C5BE-44F2-88A0-2E2212F616FF}" dt="2024-01-16T12:36:45.680" v="408"/>
        <pc:sldMkLst>
          <pc:docMk/>
          <pc:sldMk cId="0" sldId="262"/>
        </pc:sldMkLst>
        <pc:spChg chg="mod">
          <ac:chgData name="Andrzej Biderman" userId="ec61202c-777a-4e60-b78a-62da9dafbd78" providerId="ADAL" clId="{9E127347-C5BE-44F2-88A0-2E2212F616FF}" dt="2023-12-19T09:47:18.087" v="2" actId="14100"/>
          <ac:spMkLst>
            <pc:docMk/>
            <pc:sldMk cId="0" sldId="262"/>
            <ac:spMk id="40" creationId="{D49C15D4-018C-5ACE-B961-74F4BF8B5679}"/>
          </ac:spMkLst>
        </pc:spChg>
      </pc:sldChg>
      <pc:sldChg chg="modSp del mod modNotes modNotesTx">
        <pc:chgData name="Andrzej Biderman" userId="ec61202c-777a-4e60-b78a-62da9dafbd78" providerId="ADAL" clId="{9E127347-C5BE-44F2-88A0-2E2212F616FF}" dt="2024-01-30T11:48:20.775" v="473" actId="47"/>
        <pc:sldMkLst>
          <pc:docMk/>
          <pc:sldMk cId="3341186890" sldId="263"/>
        </pc:sldMkLst>
        <pc:spChg chg="mod">
          <ac:chgData name="Andrzej Biderman" userId="ec61202c-777a-4e60-b78a-62da9dafbd78" providerId="ADAL" clId="{9E127347-C5BE-44F2-88A0-2E2212F616FF}" dt="2023-12-19T09:53:00.095" v="37" actId="1076"/>
          <ac:spMkLst>
            <pc:docMk/>
            <pc:sldMk cId="3341186890" sldId="263"/>
            <ac:spMk id="29" creationId="{00000000-0000-0000-0000-000000000000}"/>
          </ac:spMkLst>
        </pc:spChg>
        <pc:spChg chg="mod">
          <ac:chgData name="Andrzej Biderman" userId="ec61202c-777a-4e60-b78a-62da9dafbd78" providerId="ADAL" clId="{9E127347-C5BE-44F2-88A0-2E2212F616FF}" dt="2023-12-19T09:48:10.097" v="11" actId="1076"/>
          <ac:spMkLst>
            <pc:docMk/>
            <pc:sldMk cId="3341186890" sldId="263"/>
            <ac:spMk id="35" creationId="{5B716AA3-A265-B9BD-EA08-5D26A1DA7CAC}"/>
          </ac:spMkLst>
        </pc:spChg>
        <pc:grpChg chg="mod">
          <ac:chgData name="Andrzej Biderman" userId="ec61202c-777a-4e60-b78a-62da9dafbd78" providerId="ADAL" clId="{9E127347-C5BE-44F2-88A0-2E2212F616FF}" dt="2023-12-19T09:48:06.117" v="10" actId="1076"/>
          <ac:grpSpMkLst>
            <pc:docMk/>
            <pc:sldMk cId="3341186890" sldId="263"/>
            <ac:grpSpMk id="6" creationId="{00000000-0000-0000-0000-000000000000}"/>
          </ac:grpSpMkLst>
        </pc:grpChg>
        <pc:grpChg chg="mod">
          <ac:chgData name="Andrzej Biderman" userId="ec61202c-777a-4e60-b78a-62da9dafbd78" providerId="ADAL" clId="{9E127347-C5BE-44F2-88A0-2E2212F616FF}" dt="2023-12-19T09:53:00.095" v="37" actId="1076"/>
          <ac:grpSpMkLst>
            <pc:docMk/>
            <pc:sldMk cId="3341186890" sldId="263"/>
            <ac:grpSpMk id="26" creationId="{00000000-0000-0000-0000-000000000000}"/>
          </ac:grpSpMkLst>
        </pc:grpChg>
      </pc:sldChg>
      <pc:sldChg chg="modSp mod modNotes modNotesTx">
        <pc:chgData name="Andrzej Biderman" userId="ec61202c-777a-4e60-b78a-62da9dafbd78" providerId="ADAL" clId="{9E127347-C5BE-44F2-88A0-2E2212F616FF}" dt="2024-01-16T12:36:45.680" v="408"/>
        <pc:sldMkLst>
          <pc:docMk/>
          <pc:sldMk cId="0" sldId="264"/>
        </pc:sldMkLst>
        <pc:spChg chg="mod">
          <ac:chgData name="Andrzej Biderman" userId="ec61202c-777a-4e60-b78a-62da9dafbd78" providerId="ADAL" clId="{9E127347-C5BE-44F2-88A0-2E2212F616FF}" dt="2023-12-19T09:47:31.156" v="3" actId="14100"/>
          <ac:spMkLst>
            <pc:docMk/>
            <pc:sldMk cId="0" sldId="264"/>
            <ac:spMk id="7" creationId="{4E7901C8-78A8-3021-2C09-6A249C1FB7D7}"/>
          </ac:spMkLst>
        </pc:spChg>
        <pc:spChg chg="mod">
          <ac:chgData name="Andrzej Biderman" userId="ec61202c-777a-4e60-b78a-62da9dafbd78" providerId="ADAL" clId="{9E127347-C5BE-44F2-88A0-2E2212F616FF}" dt="2024-01-15T11:09:38.172" v="206" actId="1076"/>
          <ac:spMkLst>
            <pc:docMk/>
            <pc:sldMk cId="0" sldId="264"/>
            <ac:spMk id="14" creationId="{00000000-0000-0000-0000-000000000000}"/>
          </ac:spMkLst>
        </pc:spChg>
        <pc:spChg chg="mod">
          <ac:chgData name="Andrzej Biderman" userId="ec61202c-777a-4e60-b78a-62da9dafbd78" providerId="ADAL" clId="{9E127347-C5BE-44F2-88A0-2E2212F616FF}" dt="2023-12-19T10:02:15.788" v="40" actId="1076"/>
          <ac:spMkLst>
            <pc:docMk/>
            <pc:sldMk cId="0" sldId="264"/>
            <ac:spMk id="33" creationId="{00000000-0000-0000-0000-000000000000}"/>
          </ac:spMkLst>
        </pc:spChg>
        <pc:spChg chg="mod">
          <ac:chgData name="Andrzej Biderman" userId="ec61202c-777a-4e60-b78a-62da9dafbd78" providerId="ADAL" clId="{9E127347-C5BE-44F2-88A0-2E2212F616FF}" dt="2023-12-19T09:47:41.484" v="4" actId="1076"/>
          <ac:spMkLst>
            <pc:docMk/>
            <pc:sldMk cId="0" sldId="264"/>
            <ac:spMk id="41" creationId="{BA3405A4-57D3-D509-0922-2374F49FC582}"/>
          </ac:spMkLst>
        </pc:spChg>
        <pc:grpChg chg="mod">
          <ac:chgData name="Andrzej Biderman" userId="ec61202c-777a-4e60-b78a-62da9dafbd78" providerId="ADAL" clId="{9E127347-C5BE-44F2-88A0-2E2212F616FF}" dt="2023-12-19T10:02:08.760" v="39" actId="1076"/>
          <ac:grpSpMkLst>
            <pc:docMk/>
            <pc:sldMk cId="0" sldId="264"/>
            <ac:grpSpMk id="2" creationId="{00000000-0000-0000-0000-000000000000}"/>
          </ac:grpSpMkLst>
        </pc:grpChg>
      </pc:sldChg>
      <pc:sldChg chg="modSp mod modNotes modNotesTx">
        <pc:chgData name="Andrzej Biderman" userId="ec61202c-777a-4e60-b78a-62da9dafbd78" providerId="ADAL" clId="{9E127347-C5BE-44F2-88A0-2E2212F616FF}" dt="2024-01-16T12:36:45.680" v="408"/>
        <pc:sldMkLst>
          <pc:docMk/>
          <pc:sldMk cId="2745910158" sldId="267"/>
        </pc:sldMkLst>
        <pc:spChg chg="mod">
          <ac:chgData name="Andrzej Biderman" userId="ec61202c-777a-4e60-b78a-62da9dafbd78" providerId="ADAL" clId="{9E127347-C5BE-44F2-88A0-2E2212F616FF}" dt="2023-12-19T09:49:09.647" v="18" actId="14100"/>
          <ac:spMkLst>
            <pc:docMk/>
            <pc:sldMk cId="2745910158" sldId="267"/>
            <ac:spMk id="34" creationId="{658F94B2-EF71-1B8C-7BBC-167DCEAB94E7}"/>
          </ac:spMkLst>
        </pc:spChg>
      </pc:sldChg>
      <pc:sldChg chg="addSp modSp mod modNotes modNotesTx">
        <pc:chgData name="Andrzej Biderman" userId="ec61202c-777a-4e60-b78a-62da9dafbd78" providerId="ADAL" clId="{9E127347-C5BE-44F2-88A0-2E2212F616FF}" dt="2024-01-25T15:16:05.075" v="472" actId="166"/>
        <pc:sldMkLst>
          <pc:docMk/>
          <pc:sldMk cId="470088158" sldId="268"/>
        </pc:sldMkLst>
        <pc:spChg chg="mod">
          <ac:chgData name="Andrzej Biderman" userId="ec61202c-777a-4e60-b78a-62da9dafbd78" providerId="ADAL" clId="{9E127347-C5BE-44F2-88A0-2E2212F616FF}" dt="2024-01-16T12:37:02.726" v="410" actId="1076"/>
          <ac:spMkLst>
            <pc:docMk/>
            <pc:sldMk cId="470088158" sldId="268"/>
            <ac:spMk id="2" creationId="{00000000-0000-0000-0000-000000000000}"/>
          </ac:spMkLst>
        </pc:spChg>
        <pc:spChg chg="mod">
          <ac:chgData name="Andrzej Biderman" userId="ec61202c-777a-4e60-b78a-62da9dafbd78" providerId="ADAL" clId="{9E127347-C5BE-44F2-88A0-2E2212F616FF}" dt="2023-12-19T09:49:41.513" v="22" actId="1076"/>
          <ac:spMkLst>
            <pc:docMk/>
            <pc:sldMk cId="470088158" sldId="268"/>
            <ac:spMk id="12" creationId="{00000000-0000-0000-0000-000000000000}"/>
          </ac:spMkLst>
        </pc:spChg>
        <pc:spChg chg="mod ord">
          <ac:chgData name="Andrzej Biderman" userId="ec61202c-777a-4e60-b78a-62da9dafbd78" providerId="ADAL" clId="{9E127347-C5BE-44F2-88A0-2E2212F616FF}" dt="2024-01-25T15:16:05.075" v="472" actId="166"/>
          <ac:spMkLst>
            <pc:docMk/>
            <pc:sldMk cId="470088158" sldId="268"/>
            <ac:spMk id="49" creationId="{6D383048-E303-4F23-DE8D-3A23DE68B8CA}"/>
          </ac:spMkLst>
        </pc:spChg>
        <pc:spChg chg="mod">
          <ac:chgData name="Andrzej Biderman" userId="ec61202c-777a-4e60-b78a-62da9dafbd78" providerId="ADAL" clId="{9E127347-C5BE-44F2-88A0-2E2212F616FF}" dt="2024-01-25T15:15:45.089" v="470"/>
          <ac:spMkLst>
            <pc:docMk/>
            <pc:sldMk cId="470088158" sldId="268"/>
            <ac:spMk id="50" creationId="{9BC73069-CE27-BC78-0081-ACCE532E3BC1}"/>
          </ac:spMkLst>
        </pc:spChg>
        <pc:grpChg chg="add mod">
          <ac:chgData name="Andrzej Biderman" userId="ec61202c-777a-4e60-b78a-62da9dafbd78" providerId="ADAL" clId="{9E127347-C5BE-44F2-88A0-2E2212F616FF}" dt="2024-01-25T15:15:45.089" v="470"/>
          <ac:grpSpMkLst>
            <pc:docMk/>
            <pc:sldMk cId="470088158" sldId="268"/>
            <ac:grpSpMk id="3" creationId="{2BE14F98-E1FC-6758-4AC7-0BDC9D888CEB}"/>
          </ac:grpSpMkLst>
        </pc:grpChg>
        <pc:grpChg chg="mod">
          <ac:chgData name="Andrzej Biderman" userId="ec61202c-777a-4e60-b78a-62da9dafbd78" providerId="ADAL" clId="{9E127347-C5BE-44F2-88A0-2E2212F616FF}" dt="2023-12-19T09:49:49.294" v="24" actId="1076"/>
          <ac:grpSpMkLst>
            <pc:docMk/>
            <pc:sldMk cId="470088158" sldId="268"/>
            <ac:grpSpMk id="9" creationId="{00000000-0000-0000-0000-000000000000}"/>
          </ac:grpSpMkLst>
        </pc:grpChg>
      </pc:sldChg>
      <pc:sldChg chg="addSp delSp modSp mod modNotes modNotesTx">
        <pc:chgData name="Andrzej Biderman" userId="ec61202c-777a-4e60-b78a-62da9dafbd78" providerId="ADAL" clId="{9E127347-C5BE-44F2-88A0-2E2212F616FF}" dt="2024-01-25T15:13:34.039" v="469" actId="1037"/>
        <pc:sldMkLst>
          <pc:docMk/>
          <pc:sldMk cId="0" sldId="271"/>
        </pc:sldMkLst>
        <pc:spChg chg="mod">
          <ac:chgData name="Andrzej Biderman" userId="ec61202c-777a-4e60-b78a-62da9dafbd78" providerId="ADAL" clId="{9E127347-C5BE-44F2-88A0-2E2212F616FF}" dt="2024-01-25T15:13:34.039" v="469" actId="1037"/>
          <ac:spMkLst>
            <pc:docMk/>
            <pc:sldMk cId="0" sldId="271"/>
            <ac:spMk id="2" creationId="{00000000-0000-0000-0000-000000000000}"/>
          </ac:spMkLst>
        </pc:spChg>
        <pc:spChg chg="mod">
          <ac:chgData name="Andrzej Biderman" userId="ec61202c-777a-4e60-b78a-62da9dafbd78" providerId="ADAL" clId="{9E127347-C5BE-44F2-88A0-2E2212F616FF}" dt="2024-01-25T15:10:04.670" v="439" actId="1076"/>
          <ac:spMkLst>
            <pc:docMk/>
            <pc:sldMk cId="0" sldId="271"/>
            <ac:spMk id="3" creationId="{07CEA08D-C264-C2FB-A6B6-EA49C72A199E}"/>
          </ac:spMkLst>
        </pc:spChg>
        <pc:spChg chg="del">
          <ac:chgData name="Andrzej Biderman" userId="ec61202c-777a-4e60-b78a-62da9dafbd78" providerId="ADAL" clId="{9E127347-C5BE-44F2-88A0-2E2212F616FF}" dt="2024-01-25T15:08:41.768" v="430" actId="478"/>
          <ac:spMkLst>
            <pc:docMk/>
            <pc:sldMk cId="0" sldId="271"/>
            <ac:spMk id="6" creationId="{210301D6-A887-4A18-A291-D8A496A350DE}"/>
          </ac:spMkLst>
        </pc:spChg>
        <pc:spChg chg="mod">
          <ac:chgData name="Andrzej Biderman" userId="ec61202c-777a-4e60-b78a-62da9dafbd78" providerId="ADAL" clId="{9E127347-C5BE-44F2-88A0-2E2212F616FF}" dt="2024-01-25T15:08:55.061" v="433" actId="1076"/>
          <ac:spMkLst>
            <pc:docMk/>
            <pc:sldMk cId="0" sldId="271"/>
            <ac:spMk id="9" creationId="{00000000-0000-0000-0000-000000000000}"/>
          </ac:spMkLst>
        </pc:spChg>
        <pc:spChg chg="add mod">
          <ac:chgData name="Andrzej Biderman" userId="ec61202c-777a-4e60-b78a-62da9dafbd78" providerId="ADAL" clId="{9E127347-C5BE-44F2-88A0-2E2212F616FF}" dt="2024-01-25T15:10:27.658" v="441" actId="1076"/>
          <ac:spMkLst>
            <pc:docMk/>
            <pc:sldMk cId="0" sldId="271"/>
            <ac:spMk id="10" creationId="{62EB60C9-C636-B799-C066-B7FC44CA4E3B}"/>
          </ac:spMkLst>
        </pc:spChg>
        <pc:spChg chg="mod">
          <ac:chgData name="Andrzej Biderman" userId="ec61202c-777a-4e60-b78a-62da9dafbd78" providerId="ADAL" clId="{9E127347-C5BE-44F2-88A0-2E2212F616FF}" dt="2024-01-25T15:13:29.410" v="468" actId="1076"/>
          <ac:spMkLst>
            <pc:docMk/>
            <pc:sldMk cId="0" sldId="271"/>
            <ac:spMk id="22" creationId="{00000000-0000-0000-0000-000000000000}"/>
          </ac:spMkLst>
        </pc:spChg>
        <pc:spChg chg="mod">
          <ac:chgData name="Andrzej Biderman" userId="ec61202c-777a-4e60-b78a-62da9dafbd78" providerId="ADAL" clId="{9E127347-C5BE-44F2-88A0-2E2212F616FF}" dt="2024-01-25T15:11:17.414" v="454" actId="1037"/>
          <ac:spMkLst>
            <pc:docMk/>
            <pc:sldMk cId="0" sldId="271"/>
            <ac:spMk id="26" creationId="{58269567-0301-9CE0-AB81-61834195CE05}"/>
          </ac:spMkLst>
        </pc:spChg>
        <pc:spChg chg="mod">
          <ac:chgData name="Andrzej Biderman" userId="ec61202c-777a-4e60-b78a-62da9dafbd78" providerId="ADAL" clId="{9E127347-C5BE-44F2-88A0-2E2212F616FF}" dt="2024-01-25T15:11:17.414" v="454" actId="1037"/>
          <ac:spMkLst>
            <pc:docMk/>
            <pc:sldMk cId="0" sldId="271"/>
            <ac:spMk id="31" creationId="{DE366C73-C824-84BC-2282-87E3CED0C05B}"/>
          </ac:spMkLst>
        </pc:spChg>
        <pc:spChg chg="mod">
          <ac:chgData name="Andrzej Biderman" userId="ec61202c-777a-4e60-b78a-62da9dafbd78" providerId="ADAL" clId="{9E127347-C5BE-44F2-88A0-2E2212F616FF}" dt="2024-01-25T15:11:17.414" v="454" actId="1037"/>
          <ac:spMkLst>
            <pc:docMk/>
            <pc:sldMk cId="0" sldId="271"/>
            <ac:spMk id="33" creationId="{B31373F2-E236-6264-2A65-B2B4732F28C3}"/>
          </ac:spMkLst>
        </pc:spChg>
        <pc:spChg chg="mod">
          <ac:chgData name="Andrzej Biderman" userId="ec61202c-777a-4e60-b78a-62da9dafbd78" providerId="ADAL" clId="{9E127347-C5BE-44F2-88A0-2E2212F616FF}" dt="2024-01-25T15:12:52.042" v="464" actId="1076"/>
          <ac:spMkLst>
            <pc:docMk/>
            <pc:sldMk cId="0" sldId="271"/>
            <ac:spMk id="60" creationId="{1A0A4145-C8CE-D8DA-7CD3-B48F2AD54EFC}"/>
          </ac:spMkLst>
        </pc:spChg>
        <pc:spChg chg="mod">
          <ac:chgData name="Andrzej Biderman" userId="ec61202c-777a-4e60-b78a-62da9dafbd78" providerId="ADAL" clId="{9E127347-C5BE-44F2-88A0-2E2212F616FF}" dt="2024-01-25T15:12:29.584" v="462" actId="1076"/>
          <ac:spMkLst>
            <pc:docMk/>
            <pc:sldMk cId="0" sldId="271"/>
            <ac:spMk id="63" creationId="{A11B3443-29C7-FF66-13C9-7DB8DBE9565F}"/>
          </ac:spMkLst>
        </pc:spChg>
        <pc:spChg chg="mod">
          <ac:chgData name="Andrzej Biderman" userId="ec61202c-777a-4e60-b78a-62da9dafbd78" providerId="ADAL" clId="{9E127347-C5BE-44F2-88A0-2E2212F616FF}" dt="2024-01-25T15:10:33.786" v="443" actId="1035"/>
          <ac:spMkLst>
            <pc:docMk/>
            <pc:sldMk cId="0" sldId="271"/>
            <ac:spMk id="64" creationId="{E4ED3D08-0BB4-7E2A-4A86-A7AAC06D62D0}"/>
          </ac:spMkLst>
        </pc:spChg>
        <pc:spChg chg="mod">
          <ac:chgData name="Andrzej Biderman" userId="ec61202c-777a-4e60-b78a-62da9dafbd78" providerId="ADAL" clId="{9E127347-C5BE-44F2-88A0-2E2212F616FF}" dt="2024-01-25T15:11:32.962" v="457" actId="1076"/>
          <ac:spMkLst>
            <pc:docMk/>
            <pc:sldMk cId="0" sldId="271"/>
            <ac:spMk id="65" creationId="{2EDF0801-BA2D-4993-DF0A-CD4E936301AE}"/>
          </ac:spMkLst>
        </pc:spChg>
        <pc:grpChg chg="mod">
          <ac:chgData name="Andrzej Biderman" userId="ec61202c-777a-4e60-b78a-62da9dafbd78" providerId="ADAL" clId="{9E127347-C5BE-44F2-88A0-2E2212F616FF}" dt="2024-01-25T15:11:17.414" v="454" actId="1037"/>
          <ac:grpSpMkLst>
            <pc:docMk/>
            <pc:sldMk cId="0" sldId="271"/>
            <ac:grpSpMk id="7" creationId="{B8B73F44-AB6B-40AC-65AE-9874C8004AB7}"/>
          </ac:grpSpMkLst>
        </pc:grpChg>
        <pc:grpChg chg="mod">
          <ac:chgData name="Andrzej Biderman" userId="ec61202c-777a-4e60-b78a-62da9dafbd78" providerId="ADAL" clId="{9E127347-C5BE-44F2-88A0-2E2212F616FF}" dt="2024-01-25T15:11:17.414" v="454" actId="1037"/>
          <ac:grpSpMkLst>
            <pc:docMk/>
            <pc:sldMk cId="0" sldId="271"/>
            <ac:grpSpMk id="8" creationId="{EFD23060-AB99-E379-CDCC-B9294A52A55B}"/>
          </ac:grpSpMkLst>
        </pc:grpChg>
        <pc:grpChg chg="mod">
          <ac:chgData name="Andrzej Biderman" userId="ec61202c-777a-4e60-b78a-62da9dafbd78" providerId="ADAL" clId="{9E127347-C5BE-44F2-88A0-2E2212F616FF}" dt="2024-01-25T15:11:17.414" v="454" actId="1037"/>
          <ac:grpSpMkLst>
            <pc:docMk/>
            <pc:sldMk cId="0" sldId="271"/>
            <ac:grpSpMk id="12" creationId="{7DA588D9-0761-4032-1C37-A4D620D10E15}"/>
          </ac:grpSpMkLst>
        </pc:grpChg>
        <pc:grpChg chg="mod">
          <ac:chgData name="Andrzej Biderman" userId="ec61202c-777a-4e60-b78a-62da9dafbd78" providerId="ADAL" clId="{9E127347-C5BE-44F2-88A0-2E2212F616FF}" dt="2024-01-25T15:11:17.414" v="454" actId="1037"/>
          <ac:grpSpMkLst>
            <pc:docMk/>
            <pc:sldMk cId="0" sldId="271"/>
            <ac:grpSpMk id="13" creationId="{B28B51F2-9E14-8E88-E9A2-8E855691B517}"/>
          </ac:grpSpMkLst>
        </pc:grpChg>
        <pc:grpChg chg="mod">
          <ac:chgData name="Andrzej Biderman" userId="ec61202c-777a-4e60-b78a-62da9dafbd78" providerId="ADAL" clId="{9E127347-C5BE-44F2-88A0-2E2212F616FF}" dt="2024-01-25T15:13:22.145" v="467" actId="1076"/>
          <ac:grpSpMkLst>
            <pc:docMk/>
            <pc:sldMk cId="0" sldId="271"/>
            <ac:grpSpMk id="14" creationId="{C04DF1BB-9FD2-E83C-E6C5-801249510B1E}"/>
          </ac:grpSpMkLst>
        </pc:grpChg>
      </pc:sldChg>
      <pc:sldChg chg="modNotesTx">
        <pc:chgData name="Andrzej Biderman" userId="ec61202c-777a-4e60-b78a-62da9dafbd78" providerId="ADAL" clId="{9E127347-C5BE-44F2-88A0-2E2212F616FF}" dt="2024-01-15T11:08:19.964" v="205" actId="20577"/>
        <pc:sldMkLst>
          <pc:docMk/>
          <pc:sldMk cId="0" sldId="272"/>
        </pc:sldMkLst>
      </pc:sldChg>
      <pc:sldChg chg="modSp mod ord modNotes modNotesTx">
        <pc:chgData name="Andrzej Biderman" userId="ec61202c-777a-4e60-b78a-62da9dafbd78" providerId="ADAL" clId="{9E127347-C5BE-44F2-88A0-2E2212F616FF}" dt="2024-01-16T12:36:45.680" v="408"/>
        <pc:sldMkLst>
          <pc:docMk/>
          <pc:sldMk cId="2717085850" sldId="276"/>
        </pc:sldMkLst>
        <pc:spChg chg="mod">
          <ac:chgData name="Andrzej Biderman" userId="ec61202c-777a-4e60-b78a-62da9dafbd78" providerId="ADAL" clId="{9E127347-C5BE-44F2-88A0-2E2212F616FF}" dt="2023-12-19T09:48:28.295" v="13" actId="122"/>
          <ac:spMkLst>
            <pc:docMk/>
            <pc:sldMk cId="2717085850" sldId="276"/>
            <ac:spMk id="2" creationId="{B7B670B1-05B1-3189-8A19-FFC529D01AAE}"/>
          </ac:spMkLst>
        </pc:spChg>
      </pc:sldChg>
    </pc:docChg>
  </pc:docChgLst>
  <pc:docChgLst>
    <pc:chgData name="Andrzej Biderman" userId="S::abiderman@caritas.org.pl::ec61202c-777a-4e60-b78a-62da9dafbd78" providerId="AD" clId="Web-{064378D7-B6BF-FE70-79A9-8C8D5D2CFF7D}"/>
    <pc:docChg chg="modSld">
      <pc:chgData name="Andrzej Biderman" userId="S::abiderman@caritas.org.pl::ec61202c-777a-4e60-b78a-62da9dafbd78" providerId="AD" clId="Web-{064378D7-B6BF-FE70-79A9-8C8D5D2CFF7D}" dt="2024-02-09T14:29:33.875" v="1" actId="1076"/>
      <pc:docMkLst>
        <pc:docMk/>
      </pc:docMkLst>
      <pc:sldChg chg="modSp">
        <pc:chgData name="Andrzej Biderman" userId="S::abiderman@caritas.org.pl::ec61202c-777a-4e60-b78a-62da9dafbd78" providerId="AD" clId="Web-{064378D7-B6BF-FE70-79A9-8C8D5D2CFF7D}" dt="2024-02-09T14:29:33.875" v="1" actId="1076"/>
        <pc:sldMkLst>
          <pc:docMk/>
          <pc:sldMk cId="0" sldId="262"/>
        </pc:sldMkLst>
        <pc:spChg chg="mod">
          <ac:chgData name="Andrzej Biderman" userId="S::abiderman@caritas.org.pl::ec61202c-777a-4e60-b78a-62da9dafbd78" providerId="AD" clId="Web-{064378D7-B6BF-FE70-79A9-8C8D5D2CFF7D}" dt="2024-02-09T14:29:33.875" v="1" actId="1076"/>
          <ac:spMkLst>
            <pc:docMk/>
            <pc:sldMk cId="0" sldId="262"/>
            <ac:spMk id="30" creationId="{00000000-0000-0000-0000-000000000000}"/>
          </ac:spMkLst>
        </pc:spChg>
      </pc:sldChg>
    </pc:docChg>
  </pc:docChgLst>
  <pc:docChgLst>
    <pc:chgData name="Andrzej Biderman" userId="ec61202c-777a-4e60-b78a-62da9dafbd78" providerId="ADAL" clId="{76FE3A9D-720F-4F6D-AA6F-F1B11649B3A3}"/>
    <pc:docChg chg="undo custSel addSld delSld modSld sldOrd">
      <pc:chgData name="Andrzej Biderman" userId="ec61202c-777a-4e60-b78a-62da9dafbd78" providerId="ADAL" clId="{76FE3A9D-720F-4F6D-AA6F-F1B11649B3A3}" dt="2024-03-03T13:07:45.418" v="48" actId="478"/>
      <pc:docMkLst>
        <pc:docMk/>
      </pc:docMkLst>
      <pc:sldChg chg="delSp modSp mod">
        <pc:chgData name="Andrzej Biderman" userId="ec61202c-777a-4e60-b78a-62da9dafbd78" providerId="ADAL" clId="{76FE3A9D-720F-4F6D-AA6F-F1B11649B3A3}" dt="2024-03-03T13:02:16.939" v="35" actId="1076"/>
        <pc:sldMkLst>
          <pc:docMk/>
          <pc:sldMk cId="0" sldId="258"/>
        </pc:sldMkLst>
        <pc:spChg chg="mod">
          <ac:chgData name="Andrzej Biderman" userId="ec61202c-777a-4e60-b78a-62da9dafbd78" providerId="ADAL" clId="{76FE3A9D-720F-4F6D-AA6F-F1B11649B3A3}" dt="2024-03-03T13:02:16.939" v="35" actId="1076"/>
          <ac:spMkLst>
            <pc:docMk/>
            <pc:sldMk cId="0" sldId="258"/>
            <ac:spMk id="14" creationId="{00000000-0000-0000-0000-000000000000}"/>
          </ac:spMkLst>
        </pc:spChg>
        <pc:spChg chg="mod">
          <ac:chgData name="Andrzej Biderman" userId="ec61202c-777a-4e60-b78a-62da9dafbd78" providerId="ADAL" clId="{76FE3A9D-720F-4F6D-AA6F-F1B11649B3A3}" dt="2024-03-03T13:00:39.546" v="17" actId="1076"/>
          <ac:spMkLst>
            <pc:docMk/>
            <pc:sldMk cId="0" sldId="258"/>
            <ac:spMk id="17" creationId="{00000000-0000-0000-0000-000000000000}"/>
          </ac:spMkLst>
        </pc:spChg>
        <pc:spChg chg="del">
          <ac:chgData name="Andrzej Biderman" userId="ec61202c-777a-4e60-b78a-62da9dafbd78" providerId="ADAL" clId="{76FE3A9D-720F-4F6D-AA6F-F1B11649B3A3}" dt="2024-03-03T13:00:13.212" v="10" actId="478"/>
          <ac:spMkLst>
            <pc:docMk/>
            <pc:sldMk cId="0" sldId="258"/>
            <ac:spMk id="18" creationId="{00000000-0000-0000-0000-000000000000}"/>
          </ac:spMkLst>
        </pc:spChg>
        <pc:grpChg chg="mod">
          <ac:chgData name="Andrzej Biderman" userId="ec61202c-777a-4e60-b78a-62da9dafbd78" providerId="ADAL" clId="{76FE3A9D-720F-4F6D-AA6F-F1B11649B3A3}" dt="2024-03-03T13:00:31.778" v="16" actId="1076"/>
          <ac:grpSpMkLst>
            <pc:docMk/>
            <pc:sldMk cId="0" sldId="258"/>
            <ac:grpSpMk id="2" creationId="{00000000-0000-0000-0000-000000000000}"/>
          </ac:grpSpMkLst>
        </pc:grpChg>
        <pc:grpChg chg="del mod">
          <ac:chgData name="Andrzej Biderman" userId="ec61202c-777a-4e60-b78a-62da9dafbd78" providerId="ADAL" clId="{76FE3A9D-720F-4F6D-AA6F-F1B11649B3A3}" dt="2024-03-03T13:01:17.452" v="20" actId="478"/>
          <ac:grpSpMkLst>
            <pc:docMk/>
            <pc:sldMk cId="0" sldId="258"/>
            <ac:grpSpMk id="6" creationId="{00000000-0000-0000-0000-000000000000}"/>
          </ac:grpSpMkLst>
        </pc:grpChg>
      </pc:sldChg>
      <pc:sldChg chg="del">
        <pc:chgData name="Andrzej Biderman" userId="ec61202c-777a-4e60-b78a-62da9dafbd78" providerId="ADAL" clId="{76FE3A9D-720F-4F6D-AA6F-F1B11649B3A3}" dt="2024-03-03T13:01:37.428" v="21" actId="47"/>
        <pc:sldMkLst>
          <pc:docMk/>
          <pc:sldMk cId="0" sldId="261"/>
        </pc:sldMkLst>
      </pc:sldChg>
      <pc:sldChg chg="del">
        <pc:chgData name="Andrzej Biderman" userId="ec61202c-777a-4e60-b78a-62da9dafbd78" providerId="ADAL" clId="{76FE3A9D-720F-4F6D-AA6F-F1B11649B3A3}" dt="2024-03-03T13:01:40.368" v="22" actId="47"/>
        <pc:sldMkLst>
          <pc:docMk/>
          <pc:sldMk cId="0" sldId="262"/>
        </pc:sldMkLst>
      </pc:sldChg>
      <pc:sldChg chg="del">
        <pc:chgData name="Andrzej Biderman" userId="ec61202c-777a-4e60-b78a-62da9dafbd78" providerId="ADAL" clId="{76FE3A9D-720F-4F6D-AA6F-F1B11649B3A3}" dt="2024-03-03T13:01:42.826" v="23" actId="47"/>
        <pc:sldMkLst>
          <pc:docMk/>
          <pc:sldMk cId="0" sldId="264"/>
        </pc:sldMkLst>
      </pc:sldChg>
      <pc:sldChg chg="ord">
        <pc:chgData name="Andrzej Biderman" userId="ec61202c-777a-4e60-b78a-62da9dafbd78" providerId="ADAL" clId="{76FE3A9D-720F-4F6D-AA6F-F1B11649B3A3}" dt="2024-03-03T13:03:00.573" v="39"/>
        <pc:sldMkLst>
          <pc:docMk/>
          <pc:sldMk cId="2745910158" sldId="267"/>
        </pc:sldMkLst>
      </pc:sldChg>
      <pc:sldChg chg="ord">
        <pc:chgData name="Andrzej Biderman" userId="ec61202c-777a-4e60-b78a-62da9dafbd78" providerId="ADAL" clId="{76FE3A9D-720F-4F6D-AA6F-F1B11649B3A3}" dt="2024-03-03T13:02:57.362" v="37"/>
        <pc:sldMkLst>
          <pc:docMk/>
          <pc:sldMk cId="470088158" sldId="268"/>
        </pc:sldMkLst>
      </pc:sldChg>
      <pc:sldChg chg="del">
        <pc:chgData name="Andrzej Biderman" userId="ec61202c-777a-4e60-b78a-62da9dafbd78" providerId="ADAL" clId="{76FE3A9D-720F-4F6D-AA6F-F1B11649B3A3}" dt="2024-03-03T13:01:48.598" v="25" actId="47"/>
        <pc:sldMkLst>
          <pc:docMk/>
          <pc:sldMk cId="0" sldId="271"/>
        </pc:sldMkLst>
      </pc:sldChg>
      <pc:sldChg chg="del">
        <pc:chgData name="Andrzej Biderman" userId="ec61202c-777a-4e60-b78a-62da9dafbd78" providerId="ADAL" clId="{76FE3A9D-720F-4F6D-AA6F-F1B11649B3A3}" dt="2024-03-03T13:07:26.862" v="46" actId="47"/>
        <pc:sldMkLst>
          <pc:docMk/>
          <pc:sldMk cId="0" sldId="272"/>
        </pc:sldMkLst>
      </pc:sldChg>
      <pc:sldChg chg="del">
        <pc:chgData name="Andrzej Biderman" userId="ec61202c-777a-4e60-b78a-62da9dafbd78" providerId="ADAL" clId="{76FE3A9D-720F-4F6D-AA6F-F1B11649B3A3}" dt="2024-03-03T13:01:45.949" v="24" actId="47"/>
        <pc:sldMkLst>
          <pc:docMk/>
          <pc:sldMk cId="2717085850" sldId="276"/>
        </pc:sldMkLst>
      </pc:sldChg>
      <pc:sldChg chg="addSp modSp add mod setBg">
        <pc:chgData name="Andrzej Biderman" userId="ec61202c-777a-4e60-b78a-62da9dafbd78" providerId="ADAL" clId="{76FE3A9D-720F-4F6D-AA6F-F1B11649B3A3}" dt="2024-03-03T13:05:36.359" v="44"/>
        <pc:sldMkLst>
          <pc:docMk/>
          <pc:sldMk cId="3862398074" sldId="441"/>
        </pc:sldMkLst>
        <pc:spChg chg="mod">
          <ac:chgData name="Andrzej Biderman" userId="ec61202c-777a-4e60-b78a-62da9dafbd78" providerId="ADAL" clId="{76FE3A9D-720F-4F6D-AA6F-F1B11649B3A3}" dt="2024-03-03T13:05:16.093" v="41"/>
          <ac:spMkLst>
            <pc:docMk/>
            <pc:sldMk cId="3862398074" sldId="441"/>
            <ac:spMk id="10" creationId="{CFAED93C-E0A2-2C73-B43C-30D4BDBF9DD9}"/>
          </ac:spMkLst>
        </pc:spChg>
        <pc:spChg chg="mod">
          <ac:chgData name="Andrzej Biderman" userId="ec61202c-777a-4e60-b78a-62da9dafbd78" providerId="ADAL" clId="{76FE3A9D-720F-4F6D-AA6F-F1B11649B3A3}" dt="2024-03-03T13:05:16.093" v="41"/>
          <ac:spMkLst>
            <pc:docMk/>
            <pc:sldMk cId="3862398074" sldId="441"/>
            <ac:spMk id="11" creationId="{8D330A4F-B949-E31C-59EC-8D18166E6DA0}"/>
          </ac:spMkLst>
        </pc:spChg>
        <pc:spChg chg="add mod">
          <ac:chgData name="Andrzej Biderman" userId="ec61202c-777a-4e60-b78a-62da9dafbd78" providerId="ADAL" clId="{76FE3A9D-720F-4F6D-AA6F-F1B11649B3A3}" dt="2024-03-03T13:05:36.359" v="44"/>
          <ac:spMkLst>
            <pc:docMk/>
            <pc:sldMk cId="3862398074" sldId="441"/>
            <ac:spMk id="12" creationId="{4566FE73-81EE-57BA-D301-A29ADF3EF2B4}"/>
          </ac:spMkLst>
        </pc:spChg>
        <pc:grpChg chg="add mod ord">
          <ac:chgData name="Andrzej Biderman" userId="ec61202c-777a-4e60-b78a-62da9dafbd78" providerId="ADAL" clId="{76FE3A9D-720F-4F6D-AA6F-F1B11649B3A3}" dt="2024-03-03T13:05:23.421" v="43" actId="167"/>
          <ac:grpSpMkLst>
            <pc:docMk/>
            <pc:sldMk cId="3862398074" sldId="441"/>
            <ac:grpSpMk id="9" creationId="{6D20D8C8-D61A-53F2-CADA-ADAAE562AC63}"/>
          </ac:grpSpMkLst>
        </pc:grpChg>
      </pc:sldChg>
      <pc:sldChg chg="add setBg">
        <pc:chgData name="Andrzej Biderman" userId="ec61202c-777a-4e60-b78a-62da9dafbd78" providerId="ADAL" clId="{76FE3A9D-720F-4F6D-AA6F-F1B11649B3A3}" dt="2024-03-03T13:06:45.994" v="45"/>
        <pc:sldMkLst>
          <pc:docMk/>
          <pc:sldMk cId="905696094" sldId="448"/>
        </pc:sldMkLst>
      </pc:sldChg>
      <pc:sldChg chg="delSp add mod setBg">
        <pc:chgData name="Andrzej Biderman" userId="ec61202c-777a-4e60-b78a-62da9dafbd78" providerId="ADAL" clId="{76FE3A9D-720F-4F6D-AA6F-F1B11649B3A3}" dt="2024-03-03T13:07:45.418" v="48" actId="478"/>
        <pc:sldMkLst>
          <pc:docMk/>
          <pc:sldMk cId="1288072159" sldId="452"/>
        </pc:sldMkLst>
        <pc:spChg chg="del">
          <ac:chgData name="Andrzej Biderman" userId="ec61202c-777a-4e60-b78a-62da9dafbd78" providerId="ADAL" clId="{76FE3A9D-720F-4F6D-AA6F-F1B11649B3A3}" dt="2024-03-03T13:07:45.418" v="48" actId="478"/>
          <ac:spMkLst>
            <pc:docMk/>
            <pc:sldMk cId="1288072159" sldId="452"/>
            <ac:spMk id="4" creationId="{F70BAF39-08D2-F67D-9721-4D0CD7DDC928}"/>
          </ac:spMkLst>
        </pc:spChg>
      </pc:sldChg>
      <pc:sldChg chg="add">
        <pc:chgData name="Andrzej Biderman" userId="ec61202c-777a-4e60-b78a-62da9dafbd78" providerId="ADAL" clId="{76FE3A9D-720F-4F6D-AA6F-F1B11649B3A3}" dt="2024-03-03T13:06:45.994" v="45"/>
        <pc:sldMkLst>
          <pc:docMk/>
          <pc:sldMk cId="3720302350" sldId="464"/>
        </pc:sldMkLst>
      </pc:sldChg>
      <pc:sldChg chg="add">
        <pc:chgData name="Andrzej Biderman" userId="ec61202c-777a-4e60-b78a-62da9dafbd78" providerId="ADAL" clId="{76FE3A9D-720F-4F6D-AA6F-F1B11649B3A3}" dt="2024-03-03T13:05:02.245" v="40"/>
        <pc:sldMkLst>
          <pc:docMk/>
          <pc:sldMk cId="774679850" sldId="466"/>
        </pc:sldMkLst>
      </pc:sldChg>
      <pc:sldChg chg="add">
        <pc:chgData name="Andrzej Biderman" userId="ec61202c-777a-4e60-b78a-62da9dafbd78" providerId="ADAL" clId="{76FE3A9D-720F-4F6D-AA6F-F1B11649B3A3}" dt="2024-03-03T13:05:02.245" v="40"/>
        <pc:sldMkLst>
          <pc:docMk/>
          <pc:sldMk cId="3322371286" sldId="473"/>
        </pc:sldMkLst>
      </pc:sldChg>
    </pc:docChg>
  </pc:docChgLst>
  <pc:docChgLst>
    <pc:chgData name="Andrzej Biderman" userId="ec61202c-777a-4e60-b78a-62da9dafbd78" providerId="ADAL" clId="{F106D2D9-705D-4397-8667-319E0F6A76B4}"/>
    <pc:docChg chg="modSld">
      <pc:chgData name="Andrzej Biderman" userId="ec61202c-777a-4e60-b78a-62da9dafbd78" providerId="ADAL" clId="{F106D2D9-705D-4397-8667-319E0F6A76B4}" dt="2023-11-30T11:21:25.286" v="4" actId="166"/>
      <pc:docMkLst>
        <pc:docMk/>
      </pc:docMkLst>
      <pc:sldChg chg="modSp mod">
        <pc:chgData name="Andrzej Biderman" userId="ec61202c-777a-4e60-b78a-62da9dafbd78" providerId="ADAL" clId="{F106D2D9-705D-4397-8667-319E0F6A76B4}" dt="2023-11-30T11:21:25.286" v="4" actId="166"/>
        <pc:sldMkLst>
          <pc:docMk/>
          <pc:sldMk cId="0" sldId="258"/>
        </pc:sldMkLst>
        <pc:spChg chg="ord">
          <ac:chgData name="Andrzej Biderman" userId="ec61202c-777a-4e60-b78a-62da9dafbd78" providerId="ADAL" clId="{F106D2D9-705D-4397-8667-319E0F6A76B4}" dt="2023-11-30T11:21:25.286" v="4" actId="166"/>
          <ac:spMkLst>
            <pc:docMk/>
            <pc:sldMk cId="0" sldId="258"/>
            <ac:spMk id="17" creationId="{00000000-0000-0000-0000-000000000000}"/>
          </ac:spMkLst>
        </pc:spChg>
        <pc:grpChg chg="mod">
          <ac:chgData name="Andrzej Biderman" userId="ec61202c-777a-4e60-b78a-62da9dafbd78" providerId="ADAL" clId="{F106D2D9-705D-4397-8667-319E0F6A76B4}" dt="2023-11-30T11:21:13.805" v="3" actId="1076"/>
          <ac:grpSpMkLst>
            <pc:docMk/>
            <pc:sldMk cId="0" sldId="258"/>
            <ac:grpSpMk id="19" creationId="{1F55A87B-FCE5-FECB-429B-5064EC0C963E}"/>
          </ac:grpSpMkLst>
        </pc:grpChg>
      </pc:sldChg>
    </pc:docChg>
  </pc:docChgLst>
  <pc:docChgLst>
    <pc:chgData name="Andrzej Biderman" userId="ec61202c-777a-4e60-b78a-62da9dafbd78" providerId="ADAL" clId="{55BFB498-A540-4D8D-AEDF-5451A5276D25}"/>
    <pc:docChg chg="undo custSel modSld">
      <pc:chgData name="Andrzej Biderman" userId="ec61202c-777a-4e60-b78a-62da9dafbd78" providerId="ADAL" clId="{55BFB498-A540-4D8D-AEDF-5451A5276D25}" dt="2023-11-29T12:42:06.933" v="278" actId="1076"/>
      <pc:docMkLst>
        <pc:docMk/>
      </pc:docMkLst>
      <pc:sldChg chg="addSp delSp modSp mod">
        <pc:chgData name="Andrzej Biderman" userId="ec61202c-777a-4e60-b78a-62da9dafbd78" providerId="ADAL" clId="{55BFB498-A540-4D8D-AEDF-5451A5276D25}" dt="2023-11-29T12:42:06.933" v="278" actId="1076"/>
        <pc:sldMkLst>
          <pc:docMk/>
          <pc:sldMk cId="0" sldId="262"/>
        </pc:sldMkLst>
        <pc:spChg chg="del">
          <ac:chgData name="Andrzej Biderman" userId="ec61202c-777a-4e60-b78a-62da9dafbd78" providerId="ADAL" clId="{55BFB498-A540-4D8D-AEDF-5451A5276D25}" dt="2023-11-29T12:42:00.924" v="276" actId="478"/>
          <ac:spMkLst>
            <pc:docMk/>
            <pc:sldMk cId="0" sldId="262"/>
            <ac:spMk id="39" creationId="{2D53A2DC-B191-D440-E376-5B5C39CBF1FF}"/>
          </ac:spMkLst>
        </pc:spChg>
        <pc:spChg chg="add mod">
          <ac:chgData name="Andrzej Biderman" userId="ec61202c-777a-4e60-b78a-62da9dafbd78" providerId="ADAL" clId="{55BFB498-A540-4D8D-AEDF-5451A5276D25}" dt="2023-11-29T12:42:06.933" v="278" actId="1076"/>
          <ac:spMkLst>
            <pc:docMk/>
            <pc:sldMk cId="0" sldId="262"/>
            <ac:spMk id="40" creationId="{D49C15D4-018C-5ACE-B961-74F4BF8B5679}"/>
          </ac:spMkLst>
        </pc:spChg>
      </pc:sldChg>
      <pc:sldChg chg="modSp mod">
        <pc:chgData name="Andrzej Biderman" userId="ec61202c-777a-4e60-b78a-62da9dafbd78" providerId="ADAL" clId="{55BFB498-A540-4D8D-AEDF-5451A5276D25}" dt="2023-11-29T12:40:50.841" v="268" actId="1076"/>
        <pc:sldMkLst>
          <pc:docMk/>
          <pc:sldMk cId="3341186890" sldId="263"/>
        </pc:sldMkLst>
        <pc:spChg chg="mod">
          <ac:chgData name="Andrzej Biderman" userId="ec61202c-777a-4e60-b78a-62da9dafbd78" providerId="ADAL" clId="{55BFB498-A540-4D8D-AEDF-5451A5276D25}" dt="2023-11-29T12:40:50.841" v="268" actId="1076"/>
          <ac:spMkLst>
            <pc:docMk/>
            <pc:sldMk cId="3341186890" sldId="263"/>
            <ac:spMk id="34" creationId="{4B5EA4C9-F55D-C6CB-0CBB-C5A98859B70D}"/>
          </ac:spMkLst>
        </pc:spChg>
        <pc:spChg chg="mod">
          <ac:chgData name="Andrzej Biderman" userId="ec61202c-777a-4e60-b78a-62da9dafbd78" providerId="ADAL" clId="{55BFB498-A540-4D8D-AEDF-5451A5276D25}" dt="2023-11-29T12:40:44.775" v="267" actId="1076"/>
          <ac:spMkLst>
            <pc:docMk/>
            <pc:sldMk cId="3341186890" sldId="263"/>
            <ac:spMk id="35" creationId="{5B716AA3-A265-B9BD-EA08-5D26A1DA7CAC}"/>
          </ac:spMkLst>
        </pc:spChg>
      </pc:sldChg>
      <pc:sldChg chg="addSp delSp modSp mod">
        <pc:chgData name="Andrzej Biderman" userId="ec61202c-777a-4e60-b78a-62da9dafbd78" providerId="ADAL" clId="{55BFB498-A540-4D8D-AEDF-5451A5276D25}" dt="2023-11-29T12:41:39.671" v="275" actId="1076"/>
        <pc:sldMkLst>
          <pc:docMk/>
          <pc:sldMk cId="0" sldId="264"/>
        </pc:sldMkLst>
        <pc:spChg chg="del">
          <ac:chgData name="Andrzej Biderman" userId="ec61202c-777a-4e60-b78a-62da9dafbd78" providerId="ADAL" clId="{55BFB498-A540-4D8D-AEDF-5451A5276D25}" dt="2023-11-29T12:41:32.671" v="273" actId="478"/>
          <ac:spMkLst>
            <pc:docMk/>
            <pc:sldMk cId="0" sldId="264"/>
            <ac:spMk id="6" creationId="{D81B8DAB-1B64-ECC2-628D-88574690926C}"/>
          </ac:spMkLst>
        </pc:spChg>
        <pc:spChg chg="add mod">
          <ac:chgData name="Andrzej Biderman" userId="ec61202c-777a-4e60-b78a-62da9dafbd78" providerId="ADAL" clId="{55BFB498-A540-4D8D-AEDF-5451A5276D25}" dt="2023-11-29T12:41:39.671" v="275" actId="1076"/>
          <ac:spMkLst>
            <pc:docMk/>
            <pc:sldMk cId="0" sldId="264"/>
            <ac:spMk id="7" creationId="{4E7901C8-78A8-3021-2C09-6A249C1FB7D7}"/>
          </ac:spMkLst>
        </pc:spChg>
      </pc:sldChg>
      <pc:sldChg chg="addSp delSp modSp mod">
        <pc:chgData name="Andrzej Biderman" userId="ec61202c-777a-4e60-b78a-62da9dafbd78" providerId="ADAL" clId="{55BFB498-A540-4D8D-AEDF-5451A5276D25}" dt="2023-11-29T12:39:03.586" v="258" actId="2711"/>
        <pc:sldMkLst>
          <pc:docMk/>
          <pc:sldMk cId="2745910158" sldId="267"/>
        </pc:sldMkLst>
        <pc:spChg chg="mod">
          <ac:chgData name="Andrzej Biderman" userId="ec61202c-777a-4e60-b78a-62da9dafbd78" providerId="ADAL" clId="{55BFB498-A540-4D8D-AEDF-5451A5276D25}" dt="2023-11-29T12:39:03.586" v="258" actId="2711"/>
          <ac:spMkLst>
            <pc:docMk/>
            <pc:sldMk cId="2745910158" sldId="267"/>
            <ac:spMk id="34" creationId="{658F94B2-EF71-1B8C-7BBC-167DCEAB94E7}"/>
          </ac:spMkLst>
        </pc:spChg>
        <pc:grpChg chg="mod">
          <ac:chgData name="Andrzej Biderman" userId="ec61202c-777a-4e60-b78a-62da9dafbd78" providerId="ADAL" clId="{55BFB498-A540-4D8D-AEDF-5451A5276D25}" dt="2023-11-29T12:19:34.930" v="2" actId="14100"/>
          <ac:grpSpMkLst>
            <pc:docMk/>
            <pc:sldMk cId="2745910158" sldId="267"/>
            <ac:grpSpMk id="6" creationId="{00000000-0000-0000-0000-000000000000}"/>
          </ac:grpSpMkLst>
        </pc:grpChg>
        <pc:grpChg chg="mod">
          <ac:chgData name="Andrzej Biderman" userId="ec61202c-777a-4e60-b78a-62da9dafbd78" providerId="ADAL" clId="{55BFB498-A540-4D8D-AEDF-5451A5276D25}" dt="2023-11-29T12:30:00.047" v="88" actId="14100"/>
          <ac:grpSpMkLst>
            <pc:docMk/>
            <pc:sldMk cId="2745910158" sldId="267"/>
            <ac:grpSpMk id="30" creationId="{00000000-0000-0000-0000-000000000000}"/>
          </ac:grpSpMkLst>
        </pc:grpChg>
        <pc:picChg chg="add del mod">
          <ac:chgData name="Andrzej Biderman" userId="ec61202c-777a-4e60-b78a-62da9dafbd78" providerId="ADAL" clId="{55BFB498-A540-4D8D-AEDF-5451A5276D25}" dt="2023-11-29T10:45:39.912" v="1"/>
          <ac:picMkLst>
            <pc:docMk/>
            <pc:sldMk cId="2745910158" sldId="267"/>
            <ac:picMk id="9" creationId="{BAD5FDAF-8989-F280-F1BD-900EB1B527B5}"/>
          </ac:picMkLst>
        </pc:picChg>
      </pc:sldChg>
      <pc:sldChg chg="addSp delSp modSp mod">
        <pc:chgData name="Andrzej Biderman" userId="ec61202c-777a-4e60-b78a-62da9dafbd78" providerId="ADAL" clId="{55BFB498-A540-4D8D-AEDF-5451A5276D25}" dt="2023-11-29T12:39:29.542" v="259" actId="2711"/>
        <pc:sldMkLst>
          <pc:docMk/>
          <pc:sldMk cId="0" sldId="271"/>
        </pc:sldMkLst>
        <pc:spChg chg="mod">
          <ac:chgData name="Andrzej Biderman" userId="ec61202c-777a-4e60-b78a-62da9dafbd78" providerId="ADAL" clId="{55BFB498-A540-4D8D-AEDF-5451A5276D25}" dt="2023-11-29T12:38:18.927" v="256" actId="1076"/>
          <ac:spMkLst>
            <pc:docMk/>
            <pc:sldMk cId="0" sldId="271"/>
            <ac:spMk id="2" creationId="{00000000-0000-0000-0000-000000000000}"/>
          </ac:spMkLst>
        </pc:spChg>
        <pc:spChg chg="add mod">
          <ac:chgData name="Andrzej Biderman" userId="ec61202c-777a-4e60-b78a-62da9dafbd78" providerId="ADAL" clId="{55BFB498-A540-4D8D-AEDF-5451A5276D25}" dt="2023-11-29T12:37:53.734" v="253" actId="1076"/>
          <ac:spMkLst>
            <pc:docMk/>
            <pc:sldMk cId="0" sldId="271"/>
            <ac:spMk id="3" creationId="{07CEA08D-C264-C2FB-A6B6-EA49C72A199E}"/>
          </ac:spMkLst>
        </pc:spChg>
        <pc:spChg chg="add mod">
          <ac:chgData name="Andrzej Biderman" userId="ec61202c-777a-4e60-b78a-62da9dafbd78" providerId="ADAL" clId="{55BFB498-A540-4D8D-AEDF-5451A5276D25}" dt="2023-11-29T12:37:53.734" v="253" actId="1076"/>
          <ac:spMkLst>
            <pc:docMk/>
            <pc:sldMk cId="0" sldId="271"/>
            <ac:spMk id="6" creationId="{210301D6-A887-4A18-A291-D8A496A350DE}"/>
          </ac:spMkLst>
        </pc:spChg>
        <pc:spChg chg="add mod">
          <ac:chgData name="Andrzej Biderman" userId="ec61202c-777a-4e60-b78a-62da9dafbd78" providerId="ADAL" clId="{55BFB498-A540-4D8D-AEDF-5451A5276D25}" dt="2023-11-29T12:35:08.506" v="221" actId="571"/>
          <ac:spMkLst>
            <pc:docMk/>
            <pc:sldMk cId="0" sldId="271"/>
            <ac:spMk id="10" creationId="{FEE571FF-6550-AB7F-73E1-42B05143BDDB}"/>
          </ac:spMkLst>
        </pc:spChg>
        <pc:spChg chg="add mod">
          <ac:chgData name="Andrzej Biderman" userId="ec61202c-777a-4e60-b78a-62da9dafbd78" providerId="ADAL" clId="{55BFB498-A540-4D8D-AEDF-5451A5276D25}" dt="2023-11-29T12:35:08.506" v="221" actId="571"/>
          <ac:spMkLst>
            <pc:docMk/>
            <pc:sldMk cId="0" sldId="271"/>
            <ac:spMk id="11" creationId="{B5734DE8-E67A-6B2F-98C0-76E1746B5FB7}"/>
          </ac:spMkLst>
        </pc:spChg>
        <pc:spChg chg="mod">
          <ac:chgData name="Andrzej Biderman" userId="ec61202c-777a-4e60-b78a-62da9dafbd78" providerId="ADAL" clId="{55BFB498-A540-4D8D-AEDF-5451A5276D25}" dt="2023-11-29T12:39:29.542" v="259" actId="2711"/>
          <ac:spMkLst>
            <pc:docMk/>
            <pc:sldMk cId="0" sldId="271"/>
            <ac:spMk id="22" creationId="{00000000-0000-0000-0000-000000000000}"/>
          </ac:spMkLst>
        </pc:spChg>
        <pc:spChg chg="mod">
          <ac:chgData name="Andrzej Biderman" userId="ec61202c-777a-4e60-b78a-62da9dafbd78" providerId="ADAL" clId="{55BFB498-A540-4D8D-AEDF-5451A5276D25}" dt="2023-11-29T12:36:27.511" v="241" actId="1076"/>
          <ac:spMkLst>
            <pc:docMk/>
            <pc:sldMk cId="0" sldId="271"/>
            <ac:spMk id="26" creationId="{58269567-0301-9CE0-AB81-61834195CE05}"/>
          </ac:spMkLst>
        </pc:spChg>
        <pc:spChg chg="mod">
          <ac:chgData name="Andrzej Biderman" userId="ec61202c-777a-4e60-b78a-62da9dafbd78" providerId="ADAL" clId="{55BFB498-A540-4D8D-AEDF-5451A5276D25}" dt="2023-11-29T12:36:16.340" v="239" actId="1076"/>
          <ac:spMkLst>
            <pc:docMk/>
            <pc:sldMk cId="0" sldId="271"/>
            <ac:spMk id="33" creationId="{B31373F2-E236-6264-2A65-B2B4732F28C3}"/>
          </ac:spMkLst>
        </pc:spChg>
        <pc:spChg chg="mod">
          <ac:chgData name="Andrzej Biderman" userId="ec61202c-777a-4e60-b78a-62da9dafbd78" providerId="ADAL" clId="{55BFB498-A540-4D8D-AEDF-5451A5276D25}" dt="2023-11-29T12:35:27.439" v="224" actId="1076"/>
          <ac:spMkLst>
            <pc:docMk/>
            <pc:sldMk cId="0" sldId="271"/>
            <ac:spMk id="34" creationId="{9B04DE47-881F-33D7-2758-00D781ED2B54}"/>
          </ac:spMkLst>
        </pc:spChg>
        <pc:spChg chg="mod">
          <ac:chgData name="Andrzej Biderman" userId="ec61202c-777a-4e60-b78a-62da9dafbd78" providerId="ADAL" clId="{55BFB498-A540-4D8D-AEDF-5451A5276D25}" dt="2023-11-29T12:35:54.023" v="234" actId="1036"/>
          <ac:spMkLst>
            <pc:docMk/>
            <pc:sldMk cId="0" sldId="271"/>
            <ac:spMk id="35" creationId="{4611FECA-CD09-0FE2-1D72-5F3172FA4863}"/>
          </ac:spMkLst>
        </pc:spChg>
        <pc:spChg chg="del mod">
          <ac:chgData name="Andrzej Biderman" userId="ec61202c-777a-4e60-b78a-62da9dafbd78" providerId="ADAL" clId="{55BFB498-A540-4D8D-AEDF-5451A5276D25}" dt="2023-11-29T12:28:47.083" v="86" actId="478"/>
          <ac:spMkLst>
            <pc:docMk/>
            <pc:sldMk cId="0" sldId="271"/>
            <ac:spMk id="36" creationId="{5015308B-24A6-953B-DDE5-E9C742D75CEA}"/>
          </ac:spMkLst>
        </pc:spChg>
        <pc:spChg chg="mod">
          <ac:chgData name="Andrzej Biderman" userId="ec61202c-777a-4e60-b78a-62da9dafbd78" providerId="ADAL" clId="{55BFB498-A540-4D8D-AEDF-5451A5276D25}" dt="2023-11-29T12:35:16.203" v="223" actId="164"/>
          <ac:spMkLst>
            <pc:docMk/>
            <pc:sldMk cId="0" sldId="271"/>
            <ac:spMk id="37" creationId="{23E3BD94-5D9E-3D26-9E9E-5CE74C210E91}"/>
          </ac:spMkLst>
        </pc:spChg>
        <pc:spChg chg="mod">
          <ac:chgData name="Andrzej Biderman" userId="ec61202c-777a-4e60-b78a-62da9dafbd78" providerId="ADAL" clId="{55BFB498-A540-4D8D-AEDF-5451A5276D25}" dt="2023-11-29T12:34:58.727" v="218" actId="164"/>
          <ac:spMkLst>
            <pc:docMk/>
            <pc:sldMk cId="0" sldId="271"/>
            <ac:spMk id="38" creationId="{417AF40A-0C66-05A5-AABB-BBE7ED215AAD}"/>
          </ac:spMkLst>
        </pc:spChg>
        <pc:spChg chg="mod">
          <ac:chgData name="Andrzej Biderman" userId="ec61202c-777a-4e60-b78a-62da9dafbd78" providerId="ADAL" clId="{55BFB498-A540-4D8D-AEDF-5451A5276D25}" dt="2023-11-29T12:35:03.027" v="219" actId="164"/>
          <ac:spMkLst>
            <pc:docMk/>
            <pc:sldMk cId="0" sldId="271"/>
            <ac:spMk id="39" creationId="{9D077DF6-7619-927E-8241-6A7310A1DAD2}"/>
          </ac:spMkLst>
        </pc:spChg>
        <pc:spChg chg="del">
          <ac:chgData name="Andrzej Biderman" userId="ec61202c-777a-4e60-b78a-62da9dafbd78" providerId="ADAL" clId="{55BFB498-A540-4D8D-AEDF-5451A5276D25}" dt="2023-11-29T12:28:55.840" v="87" actId="478"/>
          <ac:spMkLst>
            <pc:docMk/>
            <pc:sldMk cId="0" sldId="271"/>
            <ac:spMk id="40" creationId="{31E3FE1B-139C-BCB5-FD51-11451530D3D3}"/>
          </ac:spMkLst>
        </pc:spChg>
        <pc:spChg chg="mod">
          <ac:chgData name="Andrzej Biderman" userId="ec61202c-777a-4e60-b78a-62da9dafbd78" providerId="ADAL" clId="{55BFB498-A540-4D8D-AEDF-5451A5276D25}" dt="2023-11-29T12:35:16.203" v="223" actId="164"/>
          <ac:spMkLst>
            <pc:docMk/>
            <pc:sldMk cId="0" sldId="271"/>
            <ac:spMk id="41" creationId="{938E106C-493E-51CA-941F-6A2B9C62CCB6}"/>
          </ac:spMkLst>
        </pc:spChg>
        <pc:spChg chg="mod">
          <ac:chgData name="Andrzej Biderman" userId="ec61202c-777a-4e60-b78a-62da9dafbd78" providerId="ADAL" clId="{55BFB498-A540-4D8D-AEDF-5451A5276D25}" dt="2023-11-29T12:35:10.728" v="222" actId="164"/>
          <ac:spMkLst>
            <pc:docMk/>
            <pc:sldMk cId="0" sldId="271"/>
            <ac:spMk id="43" creationId="{71537831-AEC8-0C39-D660-5D2FF1341666}"/>
          </ac:spMkLst>
        </pc:spChg>
        <pc:spChg chg="mod">
          <ac:chgData name="Andrzej Biderman" userId="ec61202c-777a-4e60-b78a-62da9dafbd78" providerId="ADAL" clId="{55BFB498-A540-4D8D-AEDF-5451A5276D25}" dt="2023-11-29T12:35:10.728" v="222" actId="164"/>
          <ac:spMkLst>
            <pc:docMk/>
            <pc:sldMk cId="0" sldId="271"/>
            <ac:spMk id="44" creationId="{7CE09BFF-6FC5-C491-56AA-8FEA99851CDB}"/>
          </ac:spMkLst>
        </pc:spChg>
        <pc:spChg chg="mod">
          <ac:chgData name="Andrzej Biderman" userId="ec61202c-777a-4e60-b78a-62da9dafbd78" providerId="ADAL" clId="{55BFB498-A540-4D8D-AEDF-5451A5276D25}" dt="2023-11-29T12:38:12.526" v="254" actId="164"/>
          <ac:spMkLst>
            <pc:docMk/>
            <pc:sldMk cId="0" sldId="271"/>
            <ac:spMk id="49" creationId="{5BD941B7-8EAD-4F21-3C49-CA8BA34A470F}"/>
          </ac:spMkLst>
        </pc:spChg>
        <pc:spChg chg="mod ord topLvl">
          <ac:chgData name="Andrzej Biderman" userId="ec61202c-777a-4e60-b78a-62da9dafbd78" providerId="ADAL" clId="{55BFB498-A540-4D8D-AEDF-5451A5276D25}" dt="2023-11-29T12:38:12.526" v="254" actId="164"/>
          <ac:spMkLst>
            <pc:docMk/>
            <pc:sldMk cId="0" sldId="271"/>
            <ac:spMk id="52" creationId="{ABC64DEA-2D91-368D-64EF-6BC60EECC28B}"/>
          </ac:spMkLst>
        </pc:spChg>
        <pc:spChg chg="mod ord topLvl">
          <ac:chgData name="Andrzej Biderman" userId="ec61202c-777a-4e60-b78a-62da9dafbd78" providerId="ADAL" clId="{55BFB498-A540-4D8D-AEDF-5451A5276D25}" dt="2023-11-29T12:38:12.526" v="254" actId="164"/>
          <ac:spMkLst>
            <pc:docMk/>
            <pc:sldMk cId="0" sldId="271"/>
            <ac:spMk id="56" creationId="{B719B88B-0D8F-A5D8-6C35-EBB8F31CDE5C}"/>
          </ac:spMkLst>
        </pc:spChg>
        <pc:spChg chg="mod">
          <ac:chgData name="Andrzej Biderman" userId="ec61202c-777a-4e60-b78a-62da9dafbd78" providerId="ADAL" clId="{55BFB498-A540-4D8D-AEDF-5451A5276D25}" dt="2023-11-29T12:33:08.349" v="199" actId="1076"/>
          <ac:spMkLst>
            <pc:docMk/>
            <pc:sldMk cId="0" sldId="271"/>
            <ac:spMk id="63" creationId="{A11B3443-29C7-FF66-13C9-7DB8DBE9565F}"/>
          </ac:spMkLst>
        </pc:spChg>
        <pc:spChg chg="mod">
          <ac:chgData name="Andrzej Biderman" userId="ec61202c-777a-4e60-b78a-62da9dafbd78" providerId="ADAL" clId="{55BFB498-A540-4D8D-AEDF-5451A5276D25}" dt="2023-11-29T12:37:53.734" v="253" actId="1076"/>
          <ac:spMkLst>
            <pc:docMk/>
            <pc:sldMk cId="0" sldId="271"/>
            <ac:spMk id="64" creationId="{E4ED3D08-0BB4-7E2A-4A86-A7AAC06D62D0}"/>
          </ac:spMkLst>
        </pc:spChg>
        <pc:spChg chg="mod">
          <ac:chgData name="Andrzej Biderman" userId="ec61202c-777a-4e60-b78a-62da9dafbd78" providerId="ADAL" clId="{55BFB498-A540-4D8D-AEDF-5451A5276D25}" dt="2023-11-29T12:33:26.737" v="203" actId="14100"/>
          <ac:spMkLst>
            <pc:docMk/>
            <pc:sldMk cId="0" sldId="271"/>
            <ac:spMk id="65" creationId="{2EDF0801-BA2D-4993-DF0A-CD4E936301AE}"/>
          </ac:spMkLst>
        </pc:spChg>
        <pc:grpChg chg="add mod">
          <ac:chgData name="Andrzej Biderman" userId="ec61202c-777a-4e60-b78a-62da9dafbd78" providerId="ADAL" clId="{55BFB498-A540-4D8D-AEDF-5451A5276D25}" dt="2023-11-29T12:36:23.101" v="240" actId="1076"/>
          <ac:grpSpMkLst>
            <pc:docMk/>
            <pc:sldMk cId="0" sldId="271"/>
            <ac:grpSpMk id="7" creationId="{B8B73F44-AB6B-40AC-65AE-9874C8004AB7}"/>
          </ac:grpSpMkLst>
        </pc:grpChg>
        <pc:grpChg chg="add mod">
          <ac:chgData name="Andrzej Biderman" userId="ec61202c-777a-4e60-b78a-62da9dafbd78" providerId="ADAL" clId="{55BFB498-A540-4D8D-AEDF-5451A5276D25}" dt="2023-11-29T12:36:34.260" v="242" actId="1076"/>
          <ac:grpSpMkLst>
            <pc:docMk/>
            <pc:sldMk cId="0" sldId="271"/>
            <ac:grpSpMk id="8" creationId="{EFD23060-AB99-E379-CDCC-B9294A52A55B}"/>
          </ac:grpSpMkLst>
        </pc:grpChg>
        <pc:grpChg chg="add mod">
          <ac:chgData name="Andrzej Biderman" userId="ec61202c-777a-4e60-b78a-62da9dafbd78" providerId="ADAL" clId="{55BFB498-A540-4D8D-AEDF-5451A5276D25}" dt="2023-11-29T12:36:42.008" v="243" actId="1076"/>
          <ac:grpSpMkLst>
            <pc:docMk/>
            <pc:sldMk cId="0" sldId="271"/>
            <ac:grpSpMk id="12" creationId="{7DA588D9-0761-4032-1C37-A4D620D10E15}"/>
          </ac:grpSpMkLst>
        </pc:grpChg>
        <pc:grpChg chg="add mod">
          <ac:chgData name="Andrzej Biderman" userId="ec61202c-777a-4e60-b78a-62da9dafbd78" providerId="ADAL" clId="{55BFB498-A540-4D8D-AEDF-5451A5276D25}" dt="2023-11-29T12:36:46.917" v="244" actId="1076"/>
          <ac:grpSpMkLst>
            <pc:docMk/>
            <pc:sldMk cId="0" sldId="271"/>
            <ac:grpSpMk id="13" creationId="{B28B51F2-9E14-8E88-E9A2-8E855691B517}"/>
          </ac:grpSpMkLst>
        </pc:grpChg>
        <pc:grpChg chg="add mod">
          <ac:chgData name="Andrzej Biderman" userId="ec61202c-777a-4e60-b78a-62da9dafbd78" providerId="ADAL" clId="{55BFB498-A540-4D8D-AEDF-5451A5276D25}" dt="2023-11-29T12:38:27.588" v="257" actId="1076"/>
          <ac:grpSpMkLst>
            <pc:docMk/>
            <pc:sldMk cId="0" sldId="271"/>
            <ac:grpSpMk id="14" creationId="{C04DF1BB-9FD2-E83C-E6C5-801249510B1E}"/>
          </ac:grpSpMkLst>
        </pc:grpChg>
        <pc:grpChg chg="mod ord">
          <ac:chgData name="Andrzej Biderman" userId="ec61202c-777a-4e60-b78a-62da9dafbd78" providerId="ADAL" clId="{55BFB498-A540-4D8D-AEDF-5451A5276D25}" dt="2023-11-29T12:38:12.526" v="254" actId="164"/>
          <ac:grpSpMkLst>
            <pc:docMk/>
            <pc:sldMk cId="0" sldId="271"/>
            <ac:grpSpMk id="66" creationId="{BBDF6C42-C797-8269-F3E7-C1A83BC1F654}"/>
          </ac:grpSpMkLst>
        </pc:grpChg>
        <pc:grpChg chg="del mod">
          <ac:chgData name="Andrzej Biderman" userId="ec61202c-777a-4e60-b78a-62da9dafbd78" providerId="ADAL" clId="{55BFB498-A540-4D8D-AEDF-5451A5276D25}" dt="2023-11-29T12:24:30.218" v="44" actId="165"/>
          <ac:grpSpMkLst>
            <pc:docMk/>
            <pc:sldMk cId="0" sldId="271"/>
            <ac:grpSpMk id="67" creationId="{D6A977D3-0756-3EA0-C228-7D2B41B101F3}"/>
          </ac:grpSpMkLst>
        </pc:grpChg>
        <pc:grpChg chg="mod ord">
          <ac:chgData name="Andrzej Biderman" userId="ec61202c-777a-4e60-b78a-62da9dafbd78" providerId="ADAL" clId="{55BFB498-A540-4D8D-AEDF-5451A5276D25}" dt="2023-11-29T12:38:12.526" v="254" actId="164"/>
          <ac:grpSpMkLst>
            <pc:docMk/>
            <pc:sldMk cId="0" sldId="271"/>
            <ac:grpSpMk id="68" creationId="{B45E44AA-078B-9B14-BD30-02FD06559F31}"/>
          </ac:grpSpMkLst>
        </pc:grpChg>
      </pc:sldChg>
      <pc:sldChg chg="addSp delSp modSp mod">
        <pc:chgData name="Andrzej Biderman" userId="ec61202c-777a-4e60-b78a-62da9dafbd78" providerId="ADAL" clId="{55BFB498-A540-4D8D-AEDF-5451A5276D25}" dt="2023-11-29T12:41:22.099" v="272" actId="1076"/>
        <pc:sldMkLst>
          <pc:docMk/>
          <pc:sldMk cId="2717085850" sldId="276"/>
        </pc:sldMkLst>
        <pc:spChg chg="add mod">
          <ac:chgData name="Andrzej Biderman" userId="ec61202c-777a-4e60-b78a-62da9dafbd78" providerId="ADAL" clId="{55BFB498-A540-4D8D-AEDF-5451A5276D25}" dt="2023-11-29T12:41:18.693" v="271" actId="1076"/>
          <ac:spMkLst>
            <pc:docMk/>
            <pc:sldMk cId="2717085850" sldId="276"/>
            <ac:spMk id="2" creationId="{B7B670B1-05B1-3189-8A19-FFC529D01AAE}"/>
          </ac:spMkLst>
        </pc:spChg>
        <pc:spChg chg="mod">
          <ac:chgData name="Andrzej Biderman" userId="ec61202c-777a-4e60-b78a-62da9dafbd78" providerId="ADAL" clId="{55BFB498-A540-4D8D-AEDF-5451A5276D25}" dt="2023-11-29T12:39:48.869" v="260" actId="2711"/>
          <ac:spMkLst>
            <pc:docMk/>
            <pc:sldMk cId="2717085850" sldId="276"/>
            <ac:spMk id="19" creationId="{00000000-0000-0000-0000-000000000000}"/>
          </ac:spMkLst>
        </pc:spChg>
        <pc:spChg chg="mod">
          <ac:chgData name="Andrzej Biderman" userId="ec61202c-777a-4e60-b78a-62da9dafbd78" providerId="ADAL" clId="{55BFB498-A540-4D8D-AEDF-5451A5276D25}" dt="2023-11-29T12:22:12.572" v="22" actId="207"/>
          <ac:spMkLst>
            <pc:docMk/>
            <pc:sldMk cId="2717085850" sldId="276"/>
            <ac:spMk id="21" creationId="{00000000-0000-0000-0000-000000000000}"/>
          </ac:spMkLst>
        </pc:spChg>
        <pc:spChg chg="del">
          <ac:chgData name="Andrzej Biderman" userId="ec61202c-777a-4e60-b78a-62da9dafbd78" providerId="ADAL" clId="{55BFB498-A540-4D8D-AEDF-5451A5276D25}" dt="2023-11-29T12:41:10.326" v="269" actId="478"/>
          <ac:spMkLst>
            <pc:docMk/>
            <pc:sldMk cId="2717085850" sldId="276"/>
            <ac:spMk id="46" creationId="{B7DE8183-4E40-7ECC-8842-72D46CCB235B}"/>
          </ac:spMkLst>
        </pc:spChg>
        <pc:grpChg chg="mod">
          <ac:chgData name="Andrzej Biderman" userId="ec61202c-777a-4e60-b78a-62da9dafbd78" providerId="ADAL" clId="{55BFB498-A540-4D8D-AEDF-5451A5276D25}" dt="2023-11-29T12:41:22.099" v="272" actId="1076"/>
          <ac:grpSpMkLst>
            <pc:docMk/>
            <pc:sldMk cId="2717085850" sldId="276"/>
            <ac:grpSpMk id="6" creationId="{00000000-0000-0000-0000-000000000000}"/>
          </ac:grpSpMkLst>
        </pc:grpChg>
      </pc:sldChg>
    </pc:docChg>
  </pc:docChgLst>
  <pc:docChgLst>
    <pc:chgData name="Andrzej Biderman" userId="S::abiderman@caritas.org.pl::ec61202c-777a-4e60-b78a-62da9dafbd78" providerId="AD" clId="Web-{6E4F9993-7499-A170-B6ED-9B249BF6BF25}"/>
    <pc:docChg chg="addSld delSld modSld">
      <pc:chgData name="Andrzej Biderman" userId="S::abiderman@caritas.org.pl::ec61202c-777a-4e60-b78a-62da9dafbd78" providerId="AD" clId="Web-{6E4F9993-7499-A170-B6ED-9B249BF6BF25}" dt="2023-11-27T09:43:59.590" v="20" actId="20577"/>
      <pc:docMkLst>
        <pc:docMk/>
      </pc:docMkLst>
      <pc:sldChg chg="del">
        <pc:chgData name="Andrzej Biderman" userId="S::abiderman@caritas.org.pl::ec61202c-777a-4e60-b78a-62da9dafbd78" providerId="AD" clId="Web-{6E4F9993-7499-A170-B6ED-9B249BF6BF25}" dt="2023-11-27T09:41:56.415" v="3"/>
        <pc:sldMkLst>
          <pc:docMk/>
          <pc:sldMk cId="607179837" sldId="256"/>
        </pc:sldMkLst>
      </pc:sldChg>
      <pc:sldChg chg="add del">
        <pc:chgData name="Andrzej Biderman" userId="S::abiderman@caritas.org.pl::ec61202c-777a-4e60-b78a-62da9dafbd78" providerId="AD" clId="Web-{6E4F9993-7499-A170-B6ED-9B249BF6BF25}" dt="2023-11-27T09:42:40.307" v="4"/>
        <pc:sldMkLst>
          <pc:docMk/>
          <pc:sldMk cId="2503788838" sldId="259"/>
        </pc:sldMkLst>
      </pc:sldChg>
      <pc:sldChg chg="modSp">
        <pc:chgData name="Andrzej Biderman" userId="S::abiderman@caritas.org.pl::ec61202c-777a-4e60-b78a-62da9dafbd78" providerId="AD" clId="Web-{6E4F9993-7499-A170-B6ED-9B249BF6BF25}" dt="2023-11-27T09:36:36.592" v="1" actId="1076"/>
        <pc:sldMkLst>
          <pc:docMk/>
          <pc:sldMk cId="0" sldId="262"/>
        </pc:sldMkLst>
        <pc:spChg chg="mod">
          <ac:chgData name="Andrzej Biderman" userId="S::abiderman@caritas.org.pl::ec61202c-777a-4e60-b78a-62da9dafbd78" providerId="AD" clId="Web-{6E4F9993-7499-A170-B6ED-9B249BF6BF25}" dt="2023-11-27T09:36:36.592" v="1" actId="1076"/>
          <ac:spMkLst>
            <pc:docMk/>
            <pc:sldMk cId="0" sldId="262"/>
            <ac:spMk id="2" creationId="{00000000-0000-0000-0000-000000000000}"/>
          </ac:spMkLst>
        </pc:spChg>
      </pc:sldChg>
      <pc:sldChg chg="addSp modSp">
        <pc:chgData name="Andrzej Biderman" userId="S::abiderman@caritas.org.pl::ec61202c-777a-4e60-b78a-62da9dafbd78" providerId="AD" clId="Web-{6E4F9993-7499-A170-B6ED-9B249BF6BF25}" dt="2023-11-27T09:43:59.590" v="20" actId="20577"/>
        <pc:sldMkLst>
          <pc:docMk/>
          <pc:sldMk cId="2745910158" sldId="267"/>
        </pc:sldMkLst>
        <pc:spChg chg="add mod">
          <ac:chgData name="Andrzej Biderman" userId="S::abiderman@caritas.org.pl::ec61202c-777a-4e60-b78a-62da9dafbd78" providerId="AD" clId="Web-{6E4F9993-7499-A170-B6ED-9B249BF6BF25}" dt="2023-11-27T09:43:59.590" v="20" actId="20577"/>
          <ac:spMkLst>
            <pc:docMk/>
            <pc:sldMk cId="2745910158" sldId="267"/>
            <ac:spMk id="35" creationId="{2BA62BC3-FEA7-EE74-3EAA-13EB9ED6790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985D79CC-3E83-4326-81F6-E84C8B0F0FEE}" type="datetimeFigureOut">
              <a:rPr lang="pl-PL" smtClean="0"/>
              <a:t>04.03.2024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F915FBE5-B591-427D-9CFB-1E205425FC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797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5FBE5-B591-427D-9CFB-1E205425FC3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9837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709931" y="4925407"/>
            <a:ext cx="5679440" cy="4968052"/>
          </a:xfrm>
        </p:spPr>
        <p:txBody>
          <a:bodyPr/>
          <a:lstStyle/>
          <a:p>
            <a:r>
              <a:rPr lang="pl-PL" sz="1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„Żywność, którą się wyrzuca, jest niejako kradziona ze stołu ubogich” (LSi’,50)</a:t>
            </a:r>
          </a:p>
          <a:p>
            <a:endParaRPr lang="pl-PL" sz="15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1/3 światowej żywności jest marnowana, a wraz z nią paliwo, nawozy, pestycydy, woda użyte do ich produkcji; w krajach uprzemysłowionych marnuje się nawet 1/2 jedzenia; </a:t>
            </a:r>
          </a:p>
          <a:p>
            <a:endParaRPr lang="pl-PL" sz="15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Rozmiar światowej emisji gazów cieplarnianych spowodowanej marnotrawstwem żywności dorównuje sumarycznej emisji gospodarki USA lub Chin. </a:t>
            </a:r>
          </a:p>
          <a:p>
            <a:endParaRPr lang="pl-PL" sz="15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30% złowionych ryb nigdy nie trafia na nasze talerze, podczas gdy ich zasoby w morzu gwałtownie się kurczą.</a:t>
            </a:r>
          </a:p>
          <a:p>
            <a:endParaRPr lang="pl-PL" sz="15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Produkcja traconej żywności zajmuje 1.4 mld ha terenów rolnych = powierzchnia całych Chin;</a:t>
            </a:r>
          </a:p>
          <a:p>
            <a:endParaRPr lang="pl-PL" sz="15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Koszt związany z degradacją środowiska wywołaną produkcją traconej żywności oraz koszt społeczny jej marnotrawienia FAO szacuje na 1,2 biliona dolarów.</a:t>
            </a:r>
          </a:p>
          <a:p>
            <a:endParaRPr lang="pl-PL" sz="11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5FBE5-B591-427D-9CFB-1E205425FC38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4471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829"/>
              </a:spcAft>
            </a:pPr>
            <a:r>
              <a:rPr lang="pl-PL" sz="17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Ludzkość potrzebuje żywności; jest dla nas bardzo ważna. </a:t>
            </a:r>
          </a:p>
          <a:p>
            <a:pPr marL="651533" lvl="1" indent="-177691">
              <a:spcAft>
                <a:spcPts val="829"/>
              </a:spcAft>
              <a:buFont typeface="Arial" panose="020B0604020202020204" pitchFamily="34" charset="0"/>
              <a:buChar char="•"/>
            </a:pPr>
            <a:r>
              <a:rPr lang="pl-PL" sz="17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Na świecie żyje nas 8 miliardów. </a:t>
            </a:r>
          </a:p>
          <a:p>
            <a:pPr marL="651533" lvl="1" indent="-177691">
              <a:spcAft>
                <a:spcPts val="829"/>
              </a:spcAft>
              <a:buFont typeface="Arial" panose="020B0604020202020204" pitchFamily="34" charset="0"/>
              <a:buChar char="•"/>
            </a:pPr>
            <a:r>
              <a:rPr lang="pl-PL" sz="17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Gdy 2 miliardy cierpią z</a:t>
            </a:r>
            <a:r>
              <a:rPr lang="pl-PL" sz="1700" kern="100" dirty="0"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pl-PL" sz="17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powodu</a:t>
            </a:r>
            <a:r>
              <a:rPr lang="pl-PL" sz="1700" kern="100" dirty="0"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pl-PL" sz="17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nadwagi i otyłości, </a:t>
            </a:r>
          </a:p>
          <a:p>
            <a:pPr marL="651533" lvl="1" indent="-177691">
              <a:spcAft>
                <a:spcPts val="829"/>
              </a:spcAft>
              <a:buFont typeface="Arial" panose="020B0604020202020204" pitchFamily="34" charset="0"/>
              <a:buChar char="•"/>
            </a:pPr>
            <a:r>
              <a:rPr lang="pl-PL" sz="17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bez mała 1 miliard jest dotknięte głodem lub niedożywieniem. </a:t>
            </a:r>
          </a:p>
          <a:p>
            <a:pPr marL="651533" lvl="1" indent="-177691">
              <a:spcAft>
                <a:spcPts val="829"/>
              </a:spcAft>
              <a:buFont typeface="Arial" panose="020B0604020202020204" pitchFamily="34" charset="0"/>
              <a:buChar char="•"/>
            </a:pPr>
            <a:r>
              <a:rPr lang="pl-PL" sz="17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3 mln dzieci umiera rocznie</a:t>
            </a:r>
            <a:r>
              <a:rPr lang="pl-PL" sz="1700" kern="100" dirty="0"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pl-PL" sz="17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pl-PL" sz="1700" kern="100" dirty="0"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pl-PL" sz="17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skutek g</a:t>
            </a:r>
            <a:r>
              <a:rPr lang="pl-PL" sz="1700" kern="100" dirty="0">
                <a:ea typeface="Calibri" panose="020F0502020204030204" pitchFamily="34" charset="0"/>
                <a:cs typeface="Josefin Sans" pitchFamily="2" charset="-18"/>
              </a:rPr>
              <a:t>ł</a:t>
            </a:r>
            <a:r>
              <a:rPr lang="pl-PL" sz="17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odu lub rozwijaj</a:t>
            </a:r>
            <a:r>
              <a:rPr lang="pl-PL" sz="1700" kern="100" dirty="0">
                <a:ea typeface="Calibri" panose="020F0502020204030204" pitchFamily="34" charset="0"/>
                <a:cs typeface="Josefin Sans" pitchFamily="2" charset="-18"/>
              </a:rPr>
              <a:t>ą</a:t>
            </a:r>
            <a:r>
              <a:rPr lang="pl-PL" sz="17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cych si</a:t>
            </a:r>
            <a:r>
              <a:rPr lang="pl-PL" sz="1700" kern="100" dirty="0">
                <a:ea typeface="Calibri" panose="020F0502020204030204" pitchFamily="34" charset="0"/>
                <a:cs typeface="Josefin Sans" pitchFamily="2" charset="-18"/>
              </a:rPr>
              <a:t>ę</a:t>
            </a:r>
            <a:r>
              <a:rPr lang="pl-PL" sz="1700" kern="100" dirty="0"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pl-PL" sz="17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dzi</a:t>
            </a:r>
            <a:r>
              <a:rPr lang="pl-PL" sz="1700" kern="100" dirty="0">
                <a:ea typeface="Calibri" panose="020F0502020204030204" pitchFamily="34" charset="0"/>
                <a:cs typeface="Josefin Sans" pitchFamily="2" charset="-18"/>
              </a:rPr>
              <a:t>ę</a:t>
            </a:r>
            <a:r>
              <a:rPr lang="pl-PL" sz="17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ki niemu chor</a:t>
            </a:r>
            <a:r>
              <a:rPr lang="pl-PL" sz="1700" kern="100" dirty="0">
                <a:ea typeface="Calibri" panose="020F0502020204030204" pitchFamily="34" charset="0"/>
                <a:cs typeface="Josefin Sans" pitchFamily="2" charset="-18"/>
              </a:rPr>
              <a:t>ó</a:t>
            </a:r>
            <a:r>
              <a:rPr lang="pl-PL" sz="17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b;</a:t>
            </a:r>
            <a:r>
              <a:rPr lang="pl-PL" sz="1700" kern="100" dirty="0"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</a:p>
          <a:p>
            <a:pPr marL="651533" lvl="1" indent="-177691">
              <a:spcAft>
                <a:spcPts val="829"/>
              </a:spcAft>
              <a:buFont typeface="Arial" panose="020B0604020202020204" pitchFamily="34" charset="0"/>
              <a:buChar char="•"/>
            </a:pPr>
            <a:r>
              <a:rPr lang="pl-PL" sz="17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dziennie</a:t>
            </a:r>
            <a:r>
              <a:rPr lang="pl-PL" sz="1700" kern="100" dirty="0"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pl-PL" sz="17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umiera 8 tysi</a:t>
            </a:r>
            <a:r>
              <a:rPr lang="pl-PL" sz="1700" kern="100" dirty="0">
                <a:ea typeface="Calibri" panose="020F0502020204030204" pitchFamily="34" charset="0"/>
                <a:cs typeface="Josefin Sans" pitchFamily="2" charset="-18"/>
              </a:rPr>
              <a:t>ę</a:t>
            </a:r>
            <a:r>
              <a:rPr lang="pl-PL" sz="17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cy z nich - w każdej godzinie 300. </a:t>
            </a:r>
          </a:p>
          <a:p>
            <a:pPr>
              <a:spcAft>
                <a:spcPts val="829"/>
              </a:spcAft>
            </a:pPr>
            <a:r>
              <a:rPr lang="pl-PL" sz="17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Świat potrzebuje więc żywności. </a:t>
            </a:r>
          </a:p>
          <a:p>
            <a:pPr>
              <a:spcAft>
                <a:spcPts val="829"/>
              </a:spcAft>
            </a:pPr>
            <a:r>
              <a:rPr lang="pl-PL" sz="17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Ale jest ona źródłem wielu wyzwań.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5FBE5-B591-427D-9CFB-1E205425FC38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1971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709931" y="4974144"/>
            <a:ext cx="5679440" cy="4029879"/>
          </a:xfrm>
        </p:spPr>
        <p:txBody>
          <a:bodyPr/>
          <a:lstStyle/>
          <a:p>
            <a:r>
              <a:rPr lang="pl-PL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Polsce tracimy ok. 9 mln ton żywności rocznie - Polacy marnują 247 kg na osobę każdego roku – znacznie więcej niż wynosi średnia unijna (196 kg).</a:t>
            </a:r>
          </a:p>
          <a:p>
            <a:r>
              <a:rPr lang="pl-PL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Gospodarstwa domowe odpowiadają za 40-50% wyrzucanej w Polsce żywności; czteroosobowa rodzina traci z tego powodu ponad 2 500 złotych rocznie.</a:t>
            </a:r>
          </a:p>
          <a:p>
            <a:endParaRPr lang="pl-PL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Produkty najczęściej wyrzucane przez gospodarstwa domowe w Polsce</a:t>
            </a:r>
          </a:p>
          <a:p>
            <a:pPr marL="355382" indent="-355382">
              <a:buFont typeface="Symbol" panose="05050102010706020507" pitchFamily="18" charset="2"/>
              <a:buChar char=""/>
            </a:pPr>
            <a:r>
              <a:rPr lang="pl-PL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51% - pieczywo</a:t>
            </a:r>
          </a:p>
          <a:p>
            <a:pPr marL="355382" indent="-355382">
              <a:buFont typeface="Symbol" panose="05050102010706020507" pitchFamily="18" charset="2"/>
              <a:buChar char=""/>
            </a:pPr>
            <a:r>
              <a:rPr lang="pl-PL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49% - wędliny</a:t>
            </a:r>
          </a:p>
          <a:p>
            <a:pPr marL="355382" indent="-355382">
              <a:buFont typeface="Symbol" panose="05050102010706020507" pitchFamily="18" charset="2"/>
              <a:buChar char=""/>
            </a:pPr>
            <a:r>
              <a:rPr lang="pl-PL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33% - warzywa</a:t>
            </a:r>
          </a:p>
          <a:p>
            <a:pPr marL="355382" indent="-355382">
              <a:buFont typeface="Symbol" panose="05050102010706020507" pitchFamily="18" charset="2"/>
              <a:buChar char=""/>
            </a:pPr>
            <a:r>
              <a:rPr lang="pl-PL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32% - owoce</a:t>
            </a:r>
          </a:p>
          <a:p>
            <a:pPr marL="355382" indent="-355382">
              <a:buFont typeface="Symbol" panose="05050102010706020507" pitchFamily="18" charset="2"/>
              <a:buChar char=""/>
            </a:pPr>
            <a:r>
              <a:rPr lang="pl-PL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18% - ziemniaki</a:t>
            </a:r>
          </a:p>
          <a:p>
            <a:pPr marL="355382" indent="-355382">
              <a:buFont typeface="Symbol" panose="05050102010706020507" pitchFamily="18" charset="2"/>
              <a:buChar char=""/>
            </a:pPr>
            <a:r>
              <a:rPr lang="pl-PL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17% - jogurty</a:t>
            </a:r>
          </a:p>
          <a:p>
            <a:pPr marL="355382" indent="-355382">
              <a:buFont typeface="Symbol" panose="05050102010706020507" pitchFamily="18" charset="2"/>
              <a:buChar char=""/>
            </a:pPr>
            <a:r>
              <a:rPr lang="pl-PL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15% - dania gotowe</a:t>
            </a:r>
          </a:p>
          <a:p>
            <a:pPr marL="355382" indent="-355382">
              <a:buFont typeface="Symbol" panose="05050102010706020507" pitchFamily="18" charset="2"/>
              <a:buChar char=""/>
            </a:pPr>
            <a:r>
              <a:rPr lang="pl-PL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11% - mięso</a:t>
            </a:r>
          </a:p>
          <a:p>
            <a:pPr marL="355382" indent="-355382">
              <a:buFont typeface="Symbol" panose="05050102010706020507" pitchFamily="18" charset="2"/>
              <a:buChar char=""/>
            </a:pPr>
            <a:r>
              <a:rPr lang="pl-PL" kern="100" dirty="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pl-PL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9% - mleko</a:t>
            </a:r>
          </a:p>
          <a:p>
            <a:pPr marL="355382" indent="-355382">
              <a:buFont typeface="Symbol" panose="05050102010706020507" pitchFamily="18" charset="2"/>
              <a:buChar char=""/>
            </a:pPr>
            <a:r>
              <a:rPr lang="pl-PL" kern="100" dirty="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pl-PL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4% - ryby</a:t>
            </a:r>
          </a:p>
          <a:p>
            <a:pPr marL="355382" indent="-355382">
              <a:buFont typeface="Symbol" panose="05050102010706020507" pitchFamily="18" charset="2"/>
              <a:buChar char=""/>
            </a:pPr>
            <a:r>
              <a:rPr lang="pl-PL" kern="100" dirty="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pl-PL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2% - jaja</a:t>
            </a:r>
          </a:p>
          <a:p>
            <a:endParaRPr lang="pl-PL" sz="1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5FBE5-B591-427D-9CFB-1E205425FC38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4636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123785d87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9123785d87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6396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Kupuj mniej</a:t>
            </a:r>
            <a:r>
              <a:rPr lang="pl-P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ale w bardziej przemyślany sposób, nie twórz zapasów łatwo psujących się produktów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Nakładaj na talerz, tyle, ile zjesz</a:t>
            </a:r>
            <a:r>
              <a:rPr lang="pl-P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zostaw pusty talerz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Wykorzystuj resztki</a:t>
            </a:r>
            <a:r>
              <a:rPr lang="pl-P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Jeśli coś zostanie „w garnkach”, zrób z tego zapiekankę albo inną potrawę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Podziel się nadmiarem z innymi</a:t>
            </a:r>
            <a:r>
              <a:rPr lang="pl-P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Wykorzystaj lodówkę społeczną lub zanieś zbędne ci produkty tam, gdzie zostaną wykorzystane dla potrzebujących</a:t>
            </a:r>
          </a:p>
        </p:txBody>
      </p:sp>
    </p:spTree>
    <p:extLst>
      <p:ext uri="{BB962C8B-B14F-4D97-AF65-F5344CB8AC3E}">
        <p14:creationId xmlns:p14="http://schemas.microsoft.com/office/powerpoint/2010/main" val="1901628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8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2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7.sv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2.svg"/><Relationship Id="rId5" Type="http://schemas.openxmlformats.org/officeDocument/2006/relationships/image" Target="../media/image19.sv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5.png"/><Relationship Id="rId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5128"/>
            <a:ext cx="18288000" cy="9772650"/>
            <a:chOff x="0" y="0"/>
            <a:chExt cx="4816593" cy="25738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573867"/>
            </a:xfrm>
            <a:custGeom>
              <a:avLst/>
              <a:gdLst/>
              <a:ahLst/>
              <a:cxnLst/>
              <a:rect l="l" t="t" r="r" b="b"/>
              <a:pathLst>
                <a:path w="4816592" h="2573867">
                  <a:moveTo>
                    <a:pt x="0" y="0"/>
                  </a:moveTo>
                  <a:lnTo>
                    <a:pt x="4816592" y="0"/>
                  </a:lnTo>
                  <a:lnTo>
                    <a:pt x="4816592" y="2573867"/>
                  </a:lnTo>
                  <a:lnTo>
                    <a:pt x="0" y="2573867"/>
                  </a:lnTo>
                  <a:close/>
                </a:path>
              </a:pathLst>
            </a:custGeom>
            <a:solidFill>
              <a:srgbClr val="404A6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611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-10800000">
            <a:off x="17412748" y="2941353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-721805" y="-1028700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5" y="0"/>
                </a:lnTo>
                <a:lnTo>
                  <a:pt x="1750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1F55A87B-FCE5-FECB-429B-5064EC0C963E}"/>
              </a:ext>
            </a:extLst>
          </p:cNvPr>
          <p:cNvGrpSpPr/>
          <p:nvPr/>
        </p:nvGrpSpPr>
        <p:grpSpPr>
          <a:xfrm>
            <a:off x="877238" y="3469172"/>
            <a:ext cx="4246274" cy="4365393"/>
            <a:chOff x="0" y="0"/>
            <a:chExt cx="812800" cy="812800"/>
          </a:xfrm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E52A4CB-7612-F2F1-7ABB-B6861108289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CAC27"/>
            </a:solidFill>
          </p:spPr>
        </p:sp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137EB059-B593-EC1A-BCD2-138F376E5AF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886200" y="2919722"/>
            <a:ext cx="11827801" cy="3603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50"/>
              </a:lnSpc>
            </a:pPr>
            <a:r>
              <a:rPr lang="pl-PL" sz="10000" dirty="0">
                <a:solidFill>
                  <a:srgbClr val="52D1B2"/>
                </a:solidFill>
                <a:latin typeface="Poppins Bold"/>
              </a:rPr>
              <a:t>SKANDAL MARNOWANIA</a:t>
            </a:r>
            <a:r>
              <a:rPr lang="en-US" sz="10000" dirty="0">
                <a:solidFill>
                  <a:srgbClr val="52D1B2"/>
                </a:solidFill>
                <a:latin typeface="Poppins Bold"/>
              </a:rPr>
              <a:t> </a:t>
            </a:r>
            <a:r>
              <a:rPr lang="en-US" sz="10000" dirty="0">
                <a:solidFill>
                  <a:srgbClr val="FFFFFF"/>
                </a:solidFill>
                <a:latin typeface="Poppins Bold"/>
              </a:rPr>
              <a:t>ŻYWNOŚCI </a:t>
            </a:r>
          </a:p>
        </p:txBody>
      </p:sp>
      <p:sp>
        <p:nvSpPr>
          <p:cNvPr id="17" name="Freeform 17"/>
          <p:cNvSpPr/>
          <p:nvPr/>
        </p:nvSpPr>
        <p:spPr>
          <a:xfrm>
            <a:off x="5821872" y="7367278"/>
            <a:ext cx="4798666" cy="532216"/>
          </a:xfrm>
          <a:custGeom>
            <a:avLst/>
            <a:gdLst/>
            <a:ahLst/>
            <a:cxnLst/>
            <a:rect l="l" t="t" r="r" b="b"/>
            <a:pathLst>
              <a:path w="4798666" h="532216">
                <a:moveTo>
                  <a:pt x="0" y="0"/>
                </a:moveTo>
                <a:lnTo>
                  <a:pt x="4798667" y="0"/>
                </a:lnTo>
                <a:lnTo>
                  <a:pt x="4798667" y="532215"/>
                </a:lnTo>
                <a:lnTo>
                  <a:pt x="0" y="5322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88DE6028-B123-CD39-EAE7-29BBDFEF9123}"/>
              </a:ext>
            </a:extLst>
          </p:cNvPr>
          <p:cNvGrpSpPr/>
          <p:nvPr/>
        </p:nvGrpSpPr>
        <p:grpSpPr>
          <a:xfrm>
            <a:off x="0" y="9153078"/>
            <a:ext cx="20960039" cy="1267272"/>
            <a:chOff x="0" y="9153078"/>
            <a:chExt cx="20960039" cy="1267272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B9A9E553-384B-216A-59CE-B86488FD3D6B}"/>
                </a:ext>
              </a:extLst>
            </p:cNvPr>
            <p:cNvGrpSpPr/>
            <p:nvPr/>
          </p:nvGrpSpPr>
          <p:grpSpPr>
            <a:xfrm>
              <a:off x="0" y="9153078"/>
              <a:ext cx="20960039" cy="1267272"/>
              <a:chOff x="0" y="9153078"/>
              <a:chExt cx="20960039" cy="1267272"/>
            </a:xfrm>
          </p:grpSpPr>
          <p:grpSp>
            <p:nvGrpSpPr>
              <p:cNvPr id="11" name="Group 2">
                <a:extLst>
                  <a:ext uri="{FF2B5EF4-FFF2-40B4-BE49-F238E27FC236}">
                    <a16:creationId xmlns:a16="http://schemas.microsoft.com/office/drawing/2014/main" id="{FFAF0C82-BB02-5E0D-1FDF-9ADE027157A8}"/>
                  </a:ext>
                </a:extLst>
              </p:cNvPr>
              <p:cNvGrpSpPr/>
              <p:nvPr/>
            </p:nvGrpSpPr>
            <p:grpSpPr>
              <a:xfrm>
                <a:off x="0" y="9203829"/>
                <a:ext cx="18498879" cy="1216521"/>
                <a:chOff x="0" y="-38100"/>
                <a:chExt cx="4872133" cy="850900"/>
              </a:xfrm>
            </p:grpSpPr>
            <p:sp>
              <p:nvSpPr>
                <p:cNvPr id="23" name="Freeform 3">
                  <a:extLst>
                    <a:ext uri="{FF2B5EF4-FFF2-40B4-BE49-F238E27FC236}">
                      <a16:creationId xmlns:a16="http://schemas.microsoft.com/office/drawing/2014/main" id="{DA9DF1E3-5E92-4592-5D9D-609056FE035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81659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2133" h="812800">
                      <a:moveTo>
                        <a:pt x="0" y="0"/>
                      </a:moveTo>
                      <a:lnTo>
                        <a:pt x="4872133" y="0"/>
                      </a:lnTo>
                      <a:lnTo>
                        <a:pt x="4872133" y="812800"/>
                      </a:lnTo>
                      <a:lnTo>
                        <a:pt x="0" y="812800"/>
                      </a:lnTo>
                      <a:close/>
                    </a:path>
                  </a:pathLst>
                </a:custGeom>
                <a:solidFill>
                  <a:srgbClr val="404A6C"/>
                </a:solidFill>
              </p:spPr>
            </p:sp>
            <p:sp>
              <p:nvSpPr>
                <p:cNvPr id="24" name="TextBox 4">
                  <a:extLst>
                    <a:ext uri="{FF2B5EF4-FFF2-40B4-BE49-F238E27FC236}">
                      <a16:creationId xmlns:a16="http://schemas.microsoft.com/office/drawing/2014/main" id="{C9958473-4DC9-871D-42BC-8E04475705E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872133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823"/>
                    </a:lnSpc>
                  </a:pPr>
                  <a:endParaRPr/>
                </a:p>
              </p:txBody>
            </p:sp>
          </p:grpSp>
          <p:grpSp>
            <p:nvGrpSpPr>
              <p:cNvPr id="12" name="Group 5">
                <a:extLst>
                  <a:ext uri="{FF2B5EF4-FFF2-40B4-BE49-F238E27FC236}">
                    <a16:creationId xmlns:a16="http://schemas.microsoft.com/office/drawing/2014/main" id="{83532056-B5D1-17C5-66DB-CA86C2D87E02}"/>
                  </a:ext>
                </a:extLst>
              </p:cNvPr>
              <p:cNvGrpSpPr/>
              <p:nvPr/>
            </p:nvGrpSpPr>
            <p:grpSpPr>
              <a:xfrm>
                <a:off x="10006657" y="9153078"/>
                <a:ext cx="10953382" cy="1211134"/>
                <a:chOff x="143338" y="-192882"/>
                <a:chExt cx="14604510" cy="1614845"/>
              </a:xfrm>
            </p:grpSpPr>
            <p:sp>
              <p:nvSpPr>
                <p:cNvPr id="13" name="Freeform 6">
                  <a:extLst>
                    <a:ext uri="{FF2B5EF4-FFF2-40B4-BE49-F238E27FC236}">
                      <a16:creationId xmlns:a16="http://schemas.microsoft.com/office/drawing/2014/main" id="{39EE9961-E938-0977-09C0-6E881F635EFF}"/>
                    </a:ext>
                  </a:extLst>
                </p:cNvPr>
                <p:cNvSpPr/>
                <p:nvPr/>
              </p:nvSpPr>
              <p:spPr>
                <a:xfrm>
                  <a:off x="143338" y="50363"/>
                  <a:ext cx="10658448" cy="13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8448" h="1371600">
                      <a:moveTo>
                        <a:pt x="0" y="0"/>
                      </a:moveTo>
                      <a:lnTo>
                        <a:pt x="10658448" y="0"/>
                      </a:lnTo>
                      <a:lnTo>
                        <a:pt x="10658448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l="-128776" t="-900000"/>
                  </a:stretch>
                </a:blipFill>
              </p:spPr>
            </p:sp>
            <p:sp>
              <p:nvSpPr>
                <p:cNvPr id="18" name="TextBox 9">
                  <a:extLst>
                    <a:ext uri="{FF2B5EF4-FFF2-40B4-BE49-F238E27FC236}">
                      <a16:creationId xmlns:a16="http://schemas.microsoft.com/office/drawing/2014/main" id="{2F9D6700-C75D-BE99-5449-0F132C4C6F52}"/>
                    </a:ext>
                  </a:extLst>
                </p:cNvPr>
                <p:cNvSpPr txBox="1"/>
                <p:nvPr/>
              </p:nvSpPr>
              <p:spPr>
                <a:xfrm>
                  <a:off x="10633048" y="-192882"/>
                  <a:ext cx="4114800" cy="14974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823"/>
                    </a:lnSpc>
                  </a:pPr>
                  <a:endParaRPr/>
                </a:p>
              </p:txBody>
            </p:sp>
          </p:grpSp>
        </p:grp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8E7D3787-56E2-02B4-6266-38CE4639132E}"/>
                </a:ext>
              </a:extLst>
            </p:cNvPr>
            <p:cNvSpPr/>
            <p:nvPr/>
          </p:nvSpPr>
          <p:spPr>
            <a:xfrm>
              <a:off x="5319671" y="9366628"/>
              <a:ext cx="3069178" cy="920372"/>
            </a:xfrm>
            <a:custGeom>
              <a:avLst/>
              <a:gdLst/>
              <a:ahLst/>
              <a:cxnLst/>
              <a:rect l="l" t="t" r="r" b="b"/>
              <a:pathLst>
                <a:path w="3069178" h="920372">
                  <a:moveTo>
                    <a:pt x="0" y="0"/>
                  </a:moveTo>
                  <a:lnTo>
                    <a:pt x="3069178" y="0"/>
                  </a:lnTo>
                  <a:lnTo>
                    <a:pt x="3069178" y="920372"/>
                  </a:lnTo>
                  <a:lnTo>
                    <a:pt x="0" y="920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32265" b="-19325"/>
              </a:stretch>
            </a:blipFill>
          </p:spPr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EBF2F19C-D5BE-B7C7-C544-01FC8B1E02DE}"/>
                </a:ext>
              </a:extLst>
            </p:cNvPr>
            <p:cNvSpPr/>
            <p:nvPr/>
          </p:nvSpPr>
          <p:spPr>
            <a:xfrm>
              <a:off x="8701924" y="9366628"/>
              <a:ext cx="532928" cy="750603"/>
            </a:xfrm>
            <a:custGeom>
              <a:avLst/>
              <a:gdLst/>
              <a:ahLst/>
              <a:cxnLst/>
              <a:rect l="l" t="t" r="r" b="b"/>
              <a:pathLst>
                <a:path w="532928" h="750603">
                  <a:moveTo>
                    <a:pt x="0" y="0"/>
                  </a:moveTo>
                  <a:lnTo>
                    <a:pt x="532928" y="0"/>
                  </a:lnTo>
                  <a:lnTo>
                    <a:pt x="532928" y="750603"/>
                  </a:lnTo>
                  <a:lnTo>
                    <a:pt x="0" y="750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0" name="TextBox 18">
              <a:extLst>
                <a:ext uri="{FF2B5EF4-FFF2-40B4-BE49-F238E27FC236}">
                  <a16:creationId xmlns:a16="http://schemas.microsoft.com/office/drawing/2014/main" id="{A489C9AD-575D-5FDA-C5D5-44224E5F05A4}"/>
                </a:ext>
              </a:extLst>
            </p:cNvPr>
            <p:cNvSpPr txBox="1"/>
            <p:nvPr/>
          </p:nvSpPr>
          <p:spPr>
            <a:xfrm>
              <a:off x="480554" y="9470517"/>
              <a:ext cx="4725271" cy="6890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960"/>
                </a:lnSpc>
              </a:pP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Projekt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„Caritas Laudato Si':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Aktywna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edukacja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wspólnot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Caritas w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zakresie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przeciwdziałania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nadkonsumpcji w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dążeniu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do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gospodarki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o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obiegu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zamkniętym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” 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realizowany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przez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Caritas Polska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współfinansowany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jest ze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środków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NFOŚiGW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 w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ramach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programu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priorytetowego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nr 7.2.1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Edukacja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ekologiczna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Część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1)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Edukacja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ekologiczna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na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lata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2021-2025.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Niniejszy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materiał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został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opublikowany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dzięki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dofinansowaniu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Narodowego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Funduszu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Ochrony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Środowiska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i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Gospodarki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Wodnej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. Za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jego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treść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odpowiada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</a:t>
              </a:r>
              <a:r>
                <a:rPr lang="en-US" sz="685" dirty="0" err="1">
                  <a:solidFill>
                    <a:srgbClr val="FFFFFF"/>
                  </a:solidFill>
                  <a:latin typeface="Open Sans"/>
                  <a:cs typeface="Open Sans"/>
                </a:rPr>
                <a:t>wyłącznie</a:t>
              </a:r>
              <a:r>
                <a:rPr lang="en-US" sz="685" dirty="0">
                  <a:solidFill>
                    <a:srgbClr val="FFFFFF"/>
                  </a:solidFill>
                  <a:latin typeface="Open Sans"/>
                  <a:cs typeface="Open Sans"/>
                </a:rPr>
                <a:t> Caritas Polska. </a:t>
              </a:r>
            </a:p>
            <a:p>
              <a:pPr algn="just">
                <a:lnSpc>
                  <a:spcPts val="960"/>
                </a:lnSpc>
              </a:pPr>
              <a:endParaRPr lang="en-US" sz="685" dirty="0">
                <a:solidFill>
                  <a:srgbClr val="FFFFFF"/>
                </a:solidFill>
                <a:latin typeface="Open Sans"/>
                <a:cs typeface="Open San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59" b="-925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533582" y="9166664"/>
            <a:ext cx="7993836" cy="1120336"/>
          </a:xfrm>
          <a:custGeom>
            <a:avLst/>
            <a:gdLst/>
            <a:ahLst/>
            <a:cxnLst/>
            <a:rect l="l" t="t" r="r" b="b"/>
            <a:pathLst>
              <a:path w="7993836" h="1120336">
                <a:moveTo>
                  <a:pt x="0" y="0"/>
                </a:moveTo>
                <a:lnTo>
                  <a:pt x="7993836" y="0"/>
                </a:lnTo>
                <a:lnTo>
                  <a:pt x="7993836" y="1120336"/>
                </a:lnTo>
                <a:lnTo>
                  <a:pt x="0" y="11203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8776" t="-818206"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-90348" y="-739091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0800000">
            <a:off x="17412748" y="2941353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782252" y="5486220"/>
            <a:ext cx="9556942" cy="2561663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360000" rIns="216000" bIns="144000" rtlCol="0" anchor="t">
            <a:spAutoFit/>
          </a:bodyPr>
          <a:lstStyle/>
          <a:p>
            <a:pPr marL="571500" indent="-571500">
              <a:lnSpc>
                <a:spcPts val="4500"/>
              </a:lnSpc>
              <a:spcAft>
                <a:spcPts val="1200"/>
              </a:spcAft>
              <a:buFont typeface="Poppins Bold" panose="00000800000000000000" pitchFamily="2" charset="-18"/>
              <a:buChar char="&gt;"/>
            </a:pPr>
            <a:r>
              <a:rPr lang="en-US" sz="4147" dirty="0">
                <a:solidFill>
                  <a:srgbClr val="52D1B2"/>
                </a:solidFill>
                <a:latin typeface="Poppins Bold"/>
              </a:rPr>
              <a:t>1/3 </a:t>
            </a:r>
            <a:r>
              <a:rPr lang="en-US" sz="4147" dirty="0">
                <a:solidFill>
                  <a:srgbClr val="404A6C"/>
                </a:solidFill>
                <a:latin typeface="Poppins Bold"/>
              </a:rPr>
              <a:t>ŚWIATOWEJ ŻYWNOŚCI</a:t>
            </a:r>
            <a:endParaRPr lang="pl-PL" sz="4147" dirty="0">
              <a:solidFill>
                <a:srgbClr val="404A6C"/>
              </a:solidFill>
              <a:latin typeface="Poppins Bold"/>
            </a:endParaRPr>
          </a:p>
          <a:p>
            <a:pPr marL="571500" indent="-571500">
              <a:lnSpc>
                <a:spcPts val="4500"/>
              </a:lnSpc>
              <a:spcAft>
                <a:spcPts val="1200"/>
              </a:spcAft>
              <a:buFont typeface="Poppins Bold" panose="00000800000000000000" pitchFamily="2" charset="-18"/>
              <a:buChar char="&gt;"/>
            </a:pPr>
            <a:r>
              <a:rPr lang="pl-PL" sz="4400" dirty="0">
                <a:solidFill>
                  <a:srgbClr val="52D1B2"/>
                </a:solidFill>
                <a:latin typeface="Poppins Bold"/>
              </a:rPr>
              <a:t>POŁOWA</a:t>
            </a:r>
            <a:r>
              <a:rPr lang="pl-PL" sz="4147" dirty="0">
                <a:solidFill>
                  <a:srgbClr val="404A6C"/>
                </a:solidFill>
                <a:latin typeface="Poppins Bold"/>
              </a:rPr>
              <a:t> ŻYWNOŚCI W EUROPIE</a:t>
            </a:r>
          </a:p>
          <a:p>
            <a:pPr marL="571500" indent="-571500">
              <a:lnSpc>
                <a:spcPts val="4500"/>
              </a:lnSpc>
              <a:spcAft>
                <a:spcPts val="1200"/>
              </a:spcAft>
              <a:buFont typeface="Poppins Bold" panose="00000800000000000000" pitchFamily="2" charset="-18"/>
              <a:buChar char="&gt;"/>
            </a:pPr>
            <a:r>
              <a:rPr lang="pl-PL" sz="4400" dirty="0">
                <a:solidFill>
                  <a:srgbClr val="52D1B2"/>
                </a:solidFill>
                <a:latin typeface="Poppins Bold"/>
              </a:rPr>
              <a:t>1/3</a:t>
            </a:r>
            <a:r>
              <a:rPr lang="en-US" sz="4400" dirty="0">
                <a:solidFill>
                  <a:srgbClr val="52D1B2"/>
                </a:solidFill>
                <a:latin typeface="Poppins Bold"/>
              </a:rPr>
              <a:t> </a:t>
            </a:r>
            <a:r>
              <a:rPr lang="en-US" sz="4400" dirty="0">
                <a:solidFill>
                  <a:srgbClr val="404A6C"/>
                </a:solidFill>
                <a:latin typeface="Poppins Bold"/>
              </a:rPr>
              <a:t>ZŁOWIONYCH RYB</a:t>
            </a:r>
          </a:p>
        </p:txBody>
      </p:sp>
      <p:grpSp>
        <p:nvGrpSpPr>
          <p:cNvPr id="30" name="Group 30"/>
          <p:cNvGrpSpPr/>
          <p:nvPr/>
        </p:nvGrpSpPr>
        <p:grpSpPr>
          <a:xfrm rot="-5400000">
            <a:off x="17119627" y="729917"/>
            <a:ext cx="1898291" cy="438455"/>
            <a:chOff x="0" y="0"/>
            <a:chExt cx="1496231" cy="115478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496231" cy="115478"/>
            </a:xfrm>
            <a:custGeom>
              <a:avLst/>
              <a:gdLst/>
              <a:ahLst/>
              <a:cxnLst/>
              <a:rect l="l" t="t" r="r" b="b"/>
              <a:pathLst>
                <a:path w="1496231" h="115478">
                  <a:moveTo>
                    <a:pt x="0" y="0"/>
                  </a:moveTo>
                  <a:lnTo>
                    <a:pt x="1496231" y="0"/>
                  </a:lnTo>
                  <a:lnTo>
                    <a:pt x="1496231" y="115478"/>
                  </a:lnTo>
                  <a:lnTo>
                    <a:pt x="0" y="115478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1496231" cy="1440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3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 rot="-5400000">
            <a:off x="13600688" y="-3082829"/>
            <a:ext cx="9023169" cy="230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00"/>
              </a:lnSpc>
            </a:pPr>
            <a:r>
              <a:rPr lang="en-US" sz="1847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1847" dirty="0" err="1">
                <a:solidFill>
                  <a:srgbClr val="FFFFFF"/>
                </a:solidFill>
                <a:latin typeface="Roboto"/>
              </a:rPr>
              <a:t>fot.CANVA</a:t>
            </a:r>
            <a:r>
              <a:rPr lang="en-US" sz="1847" dirty="0">
                <a:solidFill>
                  <a:srgbClr val="FFFFFF"/>
                </a:solidFill>
                <a:latin typeface="Roboto"/>
              </a:rPr>
              <a:t> </a:t>
            </a:r>
          </a:p>
        </p:txBody>
      </p:sp>
      <p:sp>
        <p:nvSpPr>
          <p:cNvPr id="34" name="TextBox 22">
            <a:extLst>
              <a:ext uri="{FF2B5EF4-FFF2-40B4-BE49-F238E27FC236}">
                <a16:creationId xmlns:a16="http://schemas.microsoft.com/office/drawing/2014/main" id="{658F94B2-EF71-1B8C-7BBC-167DCEAB94E7}"/>
              </a:ext>
            </a:extLst>
          </p:cNvPr>
          <p:cNvSpPr txBox="1"/>
          <p:nvPr/>
        </p:nvSpPr>
        <p:spPr>
          <a:xfrm>
            <a:off x="822378" y="437103"/>
            <a:ext cx="16590369" cy="1302652"/>
          </a:xfrm>
          <a:prstGeom prst="roundRect">
            <a:avLst/>
          </a:prstGeom>
          <a:solidFill>
            <a:srgbClr val="404A6C"/>
          </a:solidFill>
          <a:ln>
            <a:solidFill>
              <a:srgbClr val="404A6C"/>
            </a:solidFill>
          </a:ln>
        </p:spPr>
        <p:txBody>
          <a:bodyPr wrap="square" lIns="180000" tIns="216000" rIns="180000" bIns="108000" rtlCol="0" anchor="t">
            <a:spAutoFit/>
          </a:bodyPr>
          <a:lstStyle/>
          <a:p>
            <a:pPr>
              <a:lnSpc>
                <a:spcPts val="6219"/>
              </a:lnSpc>
            </a:pPr>
            <a:r>
              <a:rPr lang="pl-PL" sz="6600" dirty="0">
                <a:solidFill>
                  <a:srgbClr val="FFFFFF"/>
                </a:solidFill>
                <a:latin typeface="Josefin Sans Bold" pitchFamily="2" charset="-18"/>
              </a:rPr>
              <a:t>SKANDAL MARNOWANIA ŻYWNOŚCI</a:t>
            </a:r>
            <a:r>
              <a:rPr lang="en-US" sz="5603" dirty="0">
                <a:solidFill>
                  <a:srgbClr val="FFFFFF"/>
                </a:solidFill>
                <a:latin typeface="Josefin Sans Bold" pitchFamily="2" charset="-18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745910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6200" y="-176391"/>
            <a:ext cx="20583735" cy="11561020"/>
          </a:xfrm>
          <a:custGeom>
            <a:avLst/>
            <a:gdLst/>
            <a:ahLst/>
            <a:cxnLst/>
            <a:rect l="l" t="t" r="r" b="b"/>
            <a:pathLst>
              <a:path w="20583735" h="11561020">
                <a:moveTo>
                  <a:pt x="0" y="0"/>
                </a:moveTo>
                <a:lnTo>
                  <a:pt x="20583735" y="0"/>
                </a:lnTo>
                <a:lnTo>
                  <a:pt x="20583735" y="11561020"/>
                </a:lnTo>
                <a:lnTo>
                  <a:pt x="0" y="115610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533582" y="9166664"/>
            <a:ext cx="7993836" cy="1120336"/>
          </a:xfrm>
          <a:custGeom>
            <a:avLst/>
            <a:gdLst/>
            <a:ahLst/>
            <a:cxnLst/>
            <a:rect l="l" t="t" r="r" b="b"/>
            <a:pathLst>
              <a:path w="7993836" h="1120336">
                <a:moveTo>
                  <a:pt x="0" y="0"/>
                </a:moveTo>
                <a:lnTo>
                  <a:pt x="7993836" y="0"/>
                </a:lnTo>
                <a:lnTo>
                  <a:pt x="7993836" y="1120336"/>
                </a:lnTo>
                <a:lnTo>
                  <a:pt x="0" y="11203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8776" t="-818206"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-90348" y="-739091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86969" y="75579"/>
            <a:ext cx="5003700" cy="500370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D1B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4" name="Grupa 3">
            <a:extLst>
              <a:ext uri="{FF2B5EF4-FFF2-40B4-BE49-F238E27FC236}">
                <a16:creationId xmlns:a16="http://schemas.microsoft.com/office/drawing/2014/main" id="{601DE396-9D7E-0B42-13B7-41A04CD1B5F7}"/>
              </a:ext>
            </a:extLst>
          </p:cNvPr>
          <p:cNvGrpSpPr/>
          <p:nvPr/>
        </p:nvGrpSpPr>
        <p:grpSpPr>
          <a:xfrm>
            <a:off x="484432" y="2153231"/>
            <a:ext cx="11732565" cy="2195733"/>
            <a:chOff x="1076118" y="2798572"/>
            <a:chExt cx="11732565" cy="2195733"/>
          </a:xfrm>
        </p:grpSpPr>
        <p:grpSp>
          <p:nvGrpSpPr>
            <p:cNvPr id="10" name="Group 10"/>
            <p:cNvGrpSpPr/>
            <p:nvPr/>
          </p:nvGrpSpPr>
          <p:grpSpPr>
            <a:xfrm>
              <a:off x="1076118" y="2798572"/>
              <a:ext cx="10049082" cy="2157633"/>
              <a:chOff x="0" y="0"/>
              <a:chExt cx="2313493" cy="56826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313493" cy="568265"/>
              </a:xfrm>
              <a:custGeom>
                <a:avLst/>
                <a:gdLst/>
                <a:ahLst/>
                <a:cxnLst/>
                <a:rect l="l" t="t" r="r" b="b"/>
                <a:pathLst>
                  <a:path w="2313493" h="568265">
                    <a:moveTo>
                      <a:pt x="0" y="0"/>
                    </a:moveTo>
                    <a:lnTo>
                      <a:pt x="2313493" y="0"/>
                    </a:lnTo>
                    <a:lnTo>
                      <a:pt x="2313493" y="568265"/>
                    </a:lnTo>
                    <a:lnTo>
                      <a:pt x="0" y="568265"/>
                    </a:lnTo>
                    <a:close/>
                  </a:path>
                </a:pathLst>
              </a:custGeom>
              <a:solidFill>
                <a:srgbClr val="404A6C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2313493" cy="6063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23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363255" y="3020238"/>
              <a:ext cx="11445428" cy="197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454"/>
                </a:lnSpc>
              </a:pPr>
              <a:r>
                <a:rPr lang="pl-PL" sz="8102" dirty="0">
                  <a:solidFill>
                    <a:srgbClr val="FFFFFF"/>
                  </a:solidFill>
                  <a:latin typeface="Poppins Bold"/>
                </a:rPr>
                <a:t>NIESPRAWIEDLIWY PODZIAŁ</a:t>
              </a:r>
              <a:endParaRPr lang="en-US" sz="8102" dirty="0">
                <a:solidFill>
                  <a:srgbClr val="FFFFFF"/>
                </a:solidFill>
                <a:latin typeface="Poppins Bold"/>
              </a:endParaRPr>
            </a:p>
          </p:txBody>
        </p: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7BF353E1-49E5-BA60-DD82-F0DA5488ABD7}"/>
              </a:ext>
            </a:extLst>
          </p:cNvPr>
          <p:cNvGrpSpPr/>
          <p:nvPr/>
        </p:nvGrpSpPr>
        <p:grpSpPr>
          <a:xfrm>
            <a:off x="1076118" y="6377137"/>
            <a:ext cx="9231983" cy="1509563"/>
            <a:chOff x="1102019" y="4340612"/>
            <a:chExt cx="9231983" cy="1509563"/>
          </a:xfrm>
        </p:grpSpPr>
        <p:grpSp>
          <p:nvGrpSpPr>
            <p:cNvPr id="14" name="Group 14"/>
            <p:cNvGrpSpPr/>
            <p:nvPr/>
          </p:nvGrpSpPr>
          <p:grpSpPr>
            <a:xfrm>
              <a:off x="1102019" y="4340612"/>
              <a:ext cx="9023169" cy="1509563"/>
              <a:chOff x="0" y="0"/>
              <a:chExt cx="2313493" cy="25097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313493" cy="250977"/>
              </a:xfrm>
              <a:custGeom>
                <a:avLst/>
                <a:gdLst/>
                <a:ahLst/>
                <a:cxnLst/>
                <a:rect l="l" t="t" r="r" b="b"/>
                <a:pathLst>
                  <a:path w="2313493" h="250977">
                    <a:moveTo>
                      <a:pt x="0" y="0"/>
                    </a:moveTo>
                    <a:lnTo>
                      <a:pt x="2313493" y="0"/>
                    </a:lnTo>
                    <a:lnTo>
                      <a:pt x="2313493" y="250977"/>
                    </a:lnTo>
                    <a:lnTo>
                      <a:pt x="0" y="25097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2313493" cy="2890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23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1310833" y="4489959"/>
              <a:ext cx="9023169" cy="13393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95"/>
                </a:lnSpc>
              </a:pPr>
              <a:r>
                <a:rPr lang="pl-PL" sz="4800" dirty="0">
                  <a:solidFill>
                    <a:srgbClr val="404A6C"/>
                  </a:solidFill>
                  <a:latin typeface="Poppins Bold"/>
                </a:rPr>
                <a:t>2 MILIARDY</a:t>
              </a:r>
              <a:r>
                <a:rPr lang="en-US" sz="4800" dirty="0">
                  <a:solidFill>
                    <a:srgbClr val="404A6C"/>
                  </a:solidFill>
                  <a:latin typeface="Poppins Bold"/>
                </a:rPr>
                <a:t> </a:t>
              </a:r>
              <a:r>
                <a:rPr lang="pl-PL" sz="4800" dirty="0">
                  <a:solidFill>
                    <a:srgbClr val="404A6C"/>
                  </a:solidFill>
                  <a:latin typeface="Poppins Bold"/>
                </a:rPr>
                <a:t> CIERPI  NA </a:t>
              </a:r>
              <a:r>
                <a:rPr lang="pl-PL" sz="4800" dirty="0">
                  <a:solidFill>
                    <a:srgbClr val="52D1B2"/>
                  </a:solidFill>
                  <a:latin typeface="Poppins Bold"/>
                </a:rPr>
                <a:t>NADWAGĘ I OTYŁOŚĆ</a:t>
              </a:r>
              <a:endParaRPr lang="en-US" sz="4800" dirty="0">
                <a:solidFill>
                  <a:srgbClr val="52D1B2"/>
                </a:solidFill>
                <a:latin typeface="Poppins Bold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EFCB82F4-56DF-42DB-4F88-5E32D665358E}"/>
              </a:ext>
            </a:extLst>
          </p:cNvPr>
          <p:cNvGrpSpPr/>
          <p:nvPr/>
        </p:nvGrpSpPr>
        <p:grpSpPr>
          <a:xfrm>
            <a:off x="1080733" y="4762500"/>
            <a:ext cx="9023169" cy="1526561"/>
            <a:chOff x="1076118" y="6286500"/>
            <a:chExt cx="9023169" cy="1526561"/>
          </a:xfrm>
        </p:grpSpPr>
        <p:grpSp>
          <p:nvGrpSpPr>
            <p:cNvPr id="18" name="Group 18"/>
            <p:cNvGrpSpPr/>
            <p:nvPr/>
          </p:nvGrpSpPr>
          <p:grpSpPr>
            <a:xfrm>
              <a:off x="1076118" y="6286500"/>
              <a:ext cx="9023169" cy="1526561"/>
              <a:chOff x="0" y="0"/>
              <a:chExt cx="2313493" cy="452726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313493" cy="452726"/>
              </a:xfrm>
              <a:custGeom>
                <a:avLst/>
                <a:gdLst/>
                <a:ahLst/>
                <a:cxnLst/>
                <a:rect l="l" t="t" r="r" b="b"/>
                <a:pathLst>
                  <a:path w="2313493" h="452726">
                    <a:moveTo>
                      <a:pt x="0" y="0"/>
                    </a:moveTo>
                    <a:lnTo>
                      <a:pt x="2313493" y="0"/>
                    </a:lnTo>
                    <a:lnTo>
                      <a:pt x="2313493" y="452726"/>
                    </a:lnTo>
                    <a:lnTo>
                      <a:pt x="0" y="45272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2313493" cy="4908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23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1310833" y="6529611"/>
              <a:ext cx="8565223" cy="1204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00"/>
                </a:lnSpc>
              </a:pPr>
              <a:r>
                <a:rPr lang="en-US" sz="4800" dirty="0">
                  <a:solidFill>
                    <a:srgbClr val="404A6C"/>
                  </a:solidFill>
                  <a:latin typeface="Poppins Bold"/>
                </a:rPr>
                <a:t>1 MILIARD</a:t>
              </a:r>
              <a:r>
                <a:rPr lang="pl-PL" sz="4800" dirty="0">
                  <a:solidFill>
                    <a:srgbClr val="404A6C"/>
                  </a:solidFill>
                  <a:latin typeface="Poppins Bold"/>
                </a:rPr>
                <a:t> </a:t>
              </a:r>
              <a:r>
                <a:rPr lang="en-US" sz="4800" dirty="0">
                  <a:solidFill>
                    <a:srgbClr val="404A6C"/>
                  </a:solidFill>
                  <a:latin typeface="Poppins Bold"/>
                </a:rPr>
                <a:t> CIERPI </a:t>
              </a:r>
              <a:r>
                <a:rPr lang="pl-PL" sz="4800" dirty="0">
                  <a:solidFill>
                    <a:srgbClr val="404A6C"/>
                  </a:solidFill>
                  <a:latin typeface="Poppins Bold"/>
                </a:rPr>
                <a:t> </a:t>
              </a:r>
              <a:r>
                <a:rPr lang="en-US" sz="4800" dirty="0">
                  <a:solidFill>
                    <a:srgbClr val="404A6C"/>
                  </a:solidFill>
                  <a:latin typeface="Poppins Bold"/>
                </a:rPr>
                <a:t>Z </a:t>
              </a:r>
              <a:br>
                <a:rPr lang="pl-PL" sz="4800" dirty="0">
                  <a:solidFill>
                    <a:srgbClr val="404A6C"/>
                  </a:solidFill>
                  <a:latin typeface="Poppins Bold"/>
                </a:rPr>
              </a:br>
              <a:r>
                <a:rPr lang="en-US" sz="4800" dirty="0">
                  <a:solidFill>
                    <a:srgbClr val="52D1B2"/>
                  </a:solidFill>
                  <a:latin typeface="Poppins Bold"/>
                </a:rPr>
                <a:t>GŁODU LUB NIEDOŻYWIENIA</a:t>
              </a:r>
              <a:endParaRPr lang="en-US" sz="4247" dirty="0">
                <a:solidFill>
                  <a:srgbClr val="52D1B2"/>
                </a:solidFill>
                <a:latin typeface="Poppins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 rot="-10800000">
            <a:off x="17412748" y="2941353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 rot="-5400000">
            <a:off x="16110819" y="1543592"/>
            <a:ext cx="3924184" cy="484215"/>
            <a:chOff x="0" y="0"/>
            <a:chExt cx="1738705" cy="11615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738705" cy="116153"/>
            </a:xfrm>
            <a:custGeom>
              <a:avLst/>
              <a:gdLst/>
              <a:ahLst/>
              <a:cxnLst/>
              <a:rect l="l" t="t" r="r" b="b"/>
              <a:pathLst>
                <a:path w="1738705" h="116153">
                  <a:moveTo>
                    <a:pt x="0" y="0"/>
                  </a:moveTo>
                  <a:lnTo>
                    <a:pt x="1738705" y="0"/>
                  </a:lnTo>
                  <a:lnTo>
                    <a:pt x="1738705" y="116153"/>
                  </a:lnTo>
                  <a:lnTo>
                    <a:pt x="0" y="116153"/>
                  </a:lnTo>
                  <a:close/>
                </a:path>
              </a:pathLst>
            </a:custGeom>
            <a:solidFill>
              <a:srgbClr val="FFFFFF">
                <a:alpha val="68627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738705" cy="144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3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 rot="-5400000">
            <a:off x="13582920" y="-1057614"/>
            <a:ext cx="9023169" cy="230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00"/>
              </a:lnSpc>
            </a:pPr>
            <a:r>
              <a:rPr lang="en-US" sz="1847" dirty="0" err="1">
                <a:solidFill>
                  <a:srgbClr val="FFFFFF"/>
                </a:solidFill>
                <a:latin typeface="Roboto"/>
              </a:rPr>
              <a:t>fot</a:t>
            </a:r>
            <a:r>
              <a:rPr lang="en-US" sz="1847" dirty="0">
                <a:solidFill>
                  <a:srgbClr val="FFFFFF"/>
                </a:solidFill>
                <a:latin typeface="Roboto"/>
              </a:rPr>
              <a:t>. Aamir Mohd Khan / </a:t>
            </a:r>
            <a:r>
              <a:rPr lang="en-US" sz="1847" dirty="0" err="1">
                <a:solidFill>
                  <a:srgbClr val="FFFFFF"/>
                </a:solidFill>
                <a:latin typeface="Roboto"/>
              </a:rPr>
              <a:t>Pixabay</a:t>
            </a:r>
            <a:endParaRPr lang="en-US" sz="1847" dirty="0">
              <a:solidFill>
                <a:srgbClr val="FFFFFF"/>
              </a:solidFill>
              <a:latin typeface="Roboto"/>
            </a:endParaRPr>
          </a:p>
        </p:txBody>
      </p:sp>
      <p:grpSp>
        <p:nvGrpSpPr>
          <p:cNvPr id="27" name="Group 18">
            <a:extLst>
              <a:ext uri="{FF2B5EF4-FFF2-40B4-BE49-F238E27FC236}">
                <a16:creationId xmlns:a16="http://schemas.microsoft.com/office/drawing/2014/main" id="{D58D41BE-6E83-9E0A-8BEC-C9978B80A3C9}"/>
              </a:ext>
            </a:extLst>
          </p:cNvPr>
          <p:cNvGrpSpPr/>
          <p:nvPr/>
        </p:nvGrpSpPr>
        <p:grpSpPr>
          <a:xfrm>
            <a:off x="1076118" y="7962900"/>
            <a:ext cx="9023169" cy="1526561"/>
            <a:chOff x="0" y="0"/>
            <a:chExt cx="2313493" cy="452726"/>
          </a:xfrm>
        </p:grpSpPr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213C616B-CE94-3E7B-C302-4AF986078740}"/>
                </a:ext>
              </a:extLst>
            </p:cNvPr>
            <p:cNvSpPr/>
            <p:nvPr/>
          </p:nvSpPr>
          <p:spPr>
            <a:xfrm>
              <a:off x="0" y="0"/>
              <a:ext cx="2313493" cy="452726"/>
            </a:xfrm>
            <a:custGeom>
              <a:avLst/>
              <a:gdLst/>
              <a:ahLst/>
              <a:cxnLst/>
              <a:rect l="l" t="t" r="r" b="b"/>
              <a:pathLst>
                <a:path w="2313493" h="452726">
                  <a:moveTo>
                    <a:pt x="0" y="0"/>
                  </a:moveTo>
                  <a:lnTo>
                    <a:pt x="2313493" y="0"/>
                  </a:lnTo>
                  <a:lnTo>
                    <a:pt x="2313493" y="452726"/>
                  </a:lnTo>
                  <a:lnTo>
                    <a:pt x="0" y="45272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9" name="TextBox 20">
              <a:extLst>
                <a:ext uri="{FF2B5EF4-FFF2-40B4-BE49-F238E27FC236}">
                  <a16:creationId xmlns:a16="http://schemas.microsoft.com/office/drawing/2014/main" id="{7BF232EA-CEE7-9417-42CC-C0658BE94D3F}"/>
                </a:ext>
              </a:extLst>
            </p:cNvPr>
            <p:cNvSpPr txBox="1"/>
            <p:nvPr/>
          </p:nvSpPr>
          <p:spPr>
            <a:xfrm>
              <a:off x="0" y="-38100"/>
              <a:ext cx="2313493" cy="4908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30" name="TextBox 21">
            <a:extLst>
              <a:ext uri="{FF2B5EF4-FFF2-40B4-BE49-F238E27FC236}">
                <a16:creationId xmlns:a16="http://schemas.microsoft.com/office/drawing/2014/main" id="{E19D9D72-3271-2A16-B877-37C82C6A792E}"/>
              </a:ext>
            </a:extLst>
          </p:cNvPr>
          <p:cNvSpPr txBox="1"/>
          <p:nvPr/>
        </p:nvSpPr>
        <p:spPr>
          <a:xfrm>
            <a:off x="1294939" y="8223559"/>
            <a:ext cx="8585732" cy="1204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00"/>
              </a:lnSpc>
            </a:pPr>
            <a:r>
              <a:rPr lang="pl-PL" sz="4800" dirty="0">
                <a:solidFill>
                  <a:srgbClr val="002060"/>
                </a:solidFill>
                <a:latin typeface="Poppins Bold"/>
              </a:rPr>
              <a:t>W KAŻEJ  GODZINIE Z GŁODU </a:t>
            </a:r>
            <a:br>
              <a:rPr lang="pl-PL" sz="4800" dirty="0">
                <a:solidFill>
                  <a:srgbClr val="52D1B2"/>
                </a:solidFill>
                <a:latin typeface="Poppins Bold"/>
              </a:rPr>
            </a:br>
            <a:r>
              <a:rPr lang="pl-PL" sz="4800" dirty="0">
                <a:solidFill>
                  <a:srgbClr val="52D1B2"/>
                </a:solidFill>
                <a:latin typeface="Poppins Bold"/>
              </a:rPr>
              <a:t>UMIERA 300 DZIECI</a:t>
            </a:r>
            <a:endParaRPr lang="en-US" sz="4247" dirty="0">
              <a:solidFill>
                <a:srgbClr val="52D1B2"/>
              </a:solidFill>
              <a:latin typeface="Poppins Bold"/>
            </a:endParaRPr>
          </a:p>
        </p:txBody>
      </p:sp>
      <p:sp>
        <p:nvSpPr>
          <p:cNvPr id="31" name="Freeform 13">
            <a:extLst>
              <a:ext uri="{FF2B5EF4-FFF2-40B4-BE49-F238E27FC236}">
                <a16:creationId xmlns:a16="http://schemas.microsoft.com/office/drawing/2014/main" id="{B88C7BC5-B3E9-138D-C2BA-B292DD52C072}"/>
              </a:ext>
            </a:extLst>
          </p:cNvPr>
          <p:cNvSpPr/>
          <p:nvPr/>
        </p:nvSpPr>
        <p:spPr>
          <a:xfrm>
            <a:off x="533400" y="5285982"/>
            <a:ext cx="365000" cy="562987"/>
          </a:xfrm>
          <a:custGeom>
            <a:avLst/>
            <a:gdLst/>
            <a:ahLst/>
            <a:cxnLst/>
            <a:rect l="l" t="t" r="r" b="b"/>
            <a:pathLst>
              <a:path w="365000" h="562987">
                <a:moveTo>
                  <a:pt x="0" y="0"/>
                </a:moveTo>
                <a:lnTo>
                  <a:pt x="364999" y="0"/>
                </a:lnTo>
                <a:lnTo>
                  <a:pt x="364999" y="562986"/>
                </a:lnTo>
                <a:lnTo>
                  <a:pt x="0" y="5629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205866" t="-5099"/>
            </a:stretch>
          </a:blipFill>
        </p:spPr>
      </p:sp>
      <p:sp>
        <p:nvSpPr>
          <p:cNvPr id="32" name="Freeform 13">
            <a:extLst>
              <a:ext uri="{FF2B5EF4-FFF2-40B4-BE49-F238E27FC236}">
                <a16:creationId xmlns:a16="http://schemas.microsoft.com/office/drawing/2014/main" id="{656E7076-38A6-9C09-F714-AA05DE1777E7}"/>
              </a:ext>
            </a:extLst>
          </p:cNvPr>
          <p:cNvSpPr/>
          <p:nvPr/>
        </p:nvSpPr>
        <p:spPr>
          <a:xfrm>
            <a:off x="527205" y="6876167"/>
            <a:ext cx="365000" cy="562987"/>
          </a:xfrm>
          <a:custGeom>
            <a:avLst/>
            <a:gdLst/>
            <a:ahLst/>
            <a:cxnLst/>
            <a:rect l="l" t="t" r="r" b="b"/>
            <a:pathLst>
              <a:path w="365000" h="562987">
                <a:moveTo>
                  <a:pt x="0" y="0"/>
                </a:moveTo>
                <a:lnTo>
                  <a:pt x="364999" y="0"/>
                </a:lnTo>
                <a:lnTo>
                  <a:pt x="364999" y="562986"/>
                </a:lnTo>
                <a:lnTo>
                  <a:pt x="0" y="5629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205866" t="-5099"/>
            </a:stretch>
          </a:blipFill>
        </p:spPr>
      </p:sp>
      <p:sp>
        <p:nvSpPr>
          <p:cNvPr id="33" name="Freeform 13">
            <a:extLst>
              <a:ext uri="{FF2B5EF4-FFF2-40B4-BE49-F238E27FC236}">
                <a16:creationId xmlns:a16="http://schemas.microsoft.com/office/drawing/2014/main" id="{2BF921AF-F2FE-67FC-DBDC-9F20A5EEB44A}"/>
              </a:ext>
            </a:extLst>
          </p:cNvPr>
          <p:cNvSpPr/>
          <p:nvPr/>
        </p:nvSpPr>
        <p:spPr>
          <a:xfrm>
            <a:off x="533058" y="8444686"/>
            <a:ext cx="365000" cy="562987"/>
          </a:xfrm>
          <a:custGeom>
            <a:avLst/>
            <a:gdLst/>
            <a:ahLst/>
            <a:cxnLst/>
            <a:rect l="l" t="t" r="r" b="b"/>
            <a:pathLst>
              <a:path w="365000" h="562987">
                <a:moveTo>
                  <a:pt x="0" y="0"/>
                </a:moveTo>
                <a:lnTo>
                  <a:pt x="364999" y="0"/>
                </a:lnTo>
                <a:lnTo>
                  <a:pt x="364999" y="562986"/>
                </a:lnTo>
                <a:lnTo>
                  <a:pt x="0" y="5629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205866" t="-5099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118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13332001" y="1334498"/>
            <a:ext cx="6209518" cy="3291045"/>
          </a:xfrm>
          <a:custGeom>
            <a:avLst/>
            <a:gdLst/>
            <a:ahLst/>
            <a:cxnLst/>
            <a:rect l="l" t="t" r="r" b="b"/>
            <a:pathLst>
              <a:path w="6209518" h="3291045">
                <a:moveTo>
                  <a:pt x="0" y="0"/>
                </a:moveTo>
                <a:lnTo>
                  <a:pt x="6209518" y="0"/>
                </a:lnTo>
                <a:lnTo>
                  <a:pt x="6209518" y="3291044"/>
                </a:lnTo>
                <a:lnTo>
                  <a:pt x="0" y="32910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598484" y="9166664"/>
            <a:ext cx="7483798" cy="931554"/>
            <a:chOff x="0" y="0"/>
            <a:chExt cx="1971042" cy="2453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71042" cy="245347"/>
            </a:xfrm>
            <a:custGeom>
              <a:avLst/>
              <a:gdLst/>
              <a:ahLst/>
              <a:cxnLst/>
              <a:rect l="l" t="t" r="r" b="b"/>
              <a:pathLst>
                <a:path w="1971042" h="245347">
                  <a:moveTo>
                    <a:pt x="0" y="0"/>
                  </a:moveTo>
                  <a:lnTo>
                    <a:pt x="1971042" y="0"/>
                  </a:lnTo>
                  <a:lnTo>
                    <a:pt x="1971042" y="245347"/>
                  </a:lnTo>
                  <a:lnTo>
                    <a:pt x="0" y="245347"/>
                  </a:lnTo>
                  <a:close/>
                </a:path>
              </a:pathLst>
            </a:custGeom>
            <a:solidFill>
              <a:srgbClr val="404A6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971042" cy="2834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533582" y="9290489"/>
            <a:ext cx="7993836" cy="996511"/>
          </a:xfrm>
          <a:custGeom>
            <a:avLst/>
            <a:gdLst/>
            <a:ahLst/>
            <a:cxnLst/>
            <a:rect l="l" t="t" r="r" b="b"/>
            <a:pathLst>
              <a:path w="7993836" h="996511">
                <a:moveTo>
                  <a:pt x="0" y="0"/>
                </a:moveTo>
                <a:lnTo>
                  <a:pt x="7993836" y="0"/>
                </a:lnTo>
                <a:lnTo>
                  <a:pt x="7993836" y="996511"/>
                </a:lnTo>
                <a:lnTo>
                  <a:pt x="0" y="9965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28776" t="-932301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527738" y="1403407"/>
            <a:ext cx="2160508" cy="216050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D1B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56482" y="2433058"/>
            <a:ext cx="12145174" cy="1690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8800" dirty="0">
                <a:solidFill>
                  <a:schemeClr val="bg1"/>
                </a:solidFill>
                <a:latin typeface="Josefin Sans Bold" pitchFamily="2" charset="-18"/>
              </a:rPr>
              <a:t>40-50%</a:t>
            </a:r>
            <a:r>
              <a:rPr lang="pl-PL" sz="8800" dirty="0">
                <a:solidFill>
                  <a:schemeClr val="bg1"/>
                </a:solidFill>
                <a:latin typeface="Josefin Sans Bold" pitchFamily="2" charset="-18"/>
              </a:rPr>
              <a:t> </a:t>
            </a:r>
            <a:r>
              <a:rPr lang="en-US" sz="6600" dirty="0">
                <a:solidFill>
                  <a:srgbClr val="FFFFFF"/>
                </a:solidFill>
                <a:latin typeface="Josefin Sans Bold" pitchFamily="2" charset="-18"/>
              </a:rPr>
              <a:t>ŻYWNOŚCI</a:t>
            </a:r>
            <a:r>
              <a:rPr lang="pl-PL" sz="6600" dirty="0">
                <a:solidFill>
                  <a:srgbClr val="FFFFFF"/>
                </a:solidFill>
                <a:latin typeface="Josefin Sans Bold" pitchFamily="2" charset="-18"/>
              </a:rPr>
              <a:t> WYRZUCAMY W DOMACH</a:t>
            </a:r>
            <a:endParaRPr lang="en-US" sz="6600" dirty="0">
              <a:solidFill>
                <a:srgbClr val="FFFFFF"/>
              </a:solidFill>
              <a:latin typeface="Josefin Sans Bold" pitchFamily="2" charset="-18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9685982" y="9392311"/>
            <a:ext cx="7993836" cy="923264"/>
          </a:xfrm>
          <a:custGeom>
            <a:avLst/>
            <a:gdLst/>
            <a:ahLst/>
            <a:cxnLst/>
            <a:rect l="l" t="t" r="r" b="b"/>
            <a:pathLst>
              <a:path w="7993836" h="923264">
                <a:moveTo>
                  <a:pt x="0" y="0"/>
                </a:moveTo>
                <a:lnTo>
                  <a:pt x="7993836" y="0"/>
                </a:lnTo>
                <a:lnTo>
                  <a:pt x="7993836" y="923264"/>
                </a:lnTo>
                <a:lnTo>
                  <a:pt x="0" y="9232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28776" t="-1014198"/>
            </a:stretch>
          </a:blipFill>
        </p:spPr>
      </p:sp>
      <p:sp>
        <p:nvSpPr>
          <p:cNvPr id="14" name="Freeform 14"/>
          <p:cNvSpPr/>
          <p:nvPr/>
        </p:nvSpPr>
        <p:spPr>
          <a:xfrm rot="-10800000">
            <a:off x="-71384" y="-124739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608150" y="1006330"/>
            <a:ext cx="4791996" cy="8251970"/>
          </a:xfrm>
          <a:custGeom>
            <a:avLst/>
            <a:gdLst/>
            <a:ahLst/>
            <a:cxnLst/>
            <a:rect l="l" t="t" r="r" b="b"/>
            <a:pathLst>
              <a:path w="4791996" h="8251970">
                <a:moveTo>
                  <a:pt x="0" y="0"/>
                </a:moveTo>
                <a:lnTo>
                  <a:pt x="4791996" y="0"/>
                </a:lnTo>
                <a:lnTo>
                  <a:pt x="4791996" y="8251970"/>
                </a:lnTo>
                <a:lnTo>
                  <a:pt x="0" y="825197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00724" r="-58878"/>
            </a:stretch>
          </a:blipFill>
        </p:spPr>
      </p:sp>
      <p:sp>
        <p:nvSpPr>
          <p:cNvPr id="16" name="Freeform 16"/>
          <p:cNvSpPr/>
          <p:nvPr/>
        </p:nvSpPr>
        <p:spPr>
          <a:xfrm rot="-2234124" flipH="1">
            <a:off x="9396246" y="947918"/>
            <a:ext cx="2700021" cy="2635896"/>
          </a:xfrm>
          <a:custGeom>
            <a:avLst/>
            <a:gdLst/>
            <a:ahLst/>
            <a:cxnLst/>
            <a:rect l="l" t="t" r="r" b="b"/>
            <a:pathLst>
              <a:path w="2700021" h="2635896">
                <a:moveTo>
                  <a:pt x="2700021" y="0"/>
                </a:moveTo>
                <a:lnTo>
                  <a:pt x="0" y="0"/>
                </a:lnTo>
                <a:lnTo>
                  <a:pt x="0" y="2635896"/>
                </a:lnTo>
                <a:lnTo>
                  <a:pt x="2700021" y="2635896"/>
                </a:lnTo>
                <a:lnTo>
                  <a:pt x="270002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grpSp>
        <p:nvGrpSpPr>
          <p:cNvPr id="17" name="Group 17"/>
          <p:cNvGrpSpPr/>
          <p:nvPr/>
        </p:nvGrpSpPr>
        <p:grpSpPr>
          <a:xfrm>
            <a:off x="1769622" y="4551911"/>
            <a:ext cx="8657282" cy="596226"/>
            <a:chOff x="0" y="0"/>
            <a:chExt cx="2631821" cy="18125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631821" cy="181253"/>
            </a:xfrm>
            <a:custGeom>
              <a:avLst/>
              <a:gdLst/>
              <a:ahLst/>
              <a:cxnLst/>
              <a:rect l="l" t="t" r="r" b="b"/>
              <a:pathLst>
                <a:path w="2631821" h="181253">
                  <a:moveTo>
                    <a:pt x="0" y="0"/>
                  </a:moveTo>
                  <a:lnTo>
                    <a:pt x="2631821" y="0"/>
                  </a:lnTo>
                  <a:lnTo>
                    <a:pt x="2631821" y="181253"/>
                  </a:lnTo>
                  <a:lnTo>
                    <a:pt x="0" y="18125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631821" cy="219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922311" y="4683329"/>
            <a:ext cx="8504592" cy="375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5"/>
              </a:lnSpc>
            </a:pPr>
            <a:r>
              <a:rPr lang="en-US" sz="2886" dirty="0">
                <a:solidFill>
                  <a:srgbClr val="ECAC27"/>
                </a:solidFill>
                <a:latin typeface="Poppins Bold"/>
              </a:rPr>
              <a:t>34% </a:t>
            </a:r>
            <a:r>
              <a:rPr lang="en-US" sz="2886" dirty="0">
                <a:solidFill>
                  <a:srgbClr val="404A6C"/>
                </a:solidFill>
                <a:latin typeface="Poppins Bold"/>
              </a:rPr>
              <a:t>- PRZEOCZENIE TERMINU PRZYDATNOŚCI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769622" y="5189496"/>
            <a:ext cx="8657282" cy="596226"/>
            <a:chOff x="0" y="0"/>
            <a:chExt cx="2631821" cy="18125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631821" cy="181253"/>
            </a:xfrm>
            <a:custGeom>
              <a:avLst/>
              <a:gdLst/>
              <a:ahLst/>
              <a:cxnLst/>
              <a:rect l="l" t="t" r="r" b="b"/>
              <a:pathLst>
                <a:path w="2631821" h="181253">
                  <a:moveTo>
                    <a:pt x="0" y="0"/>
                  </a:moveTo>
                  <a:lnTo>
                    <a:pt x="2631821" y="0"/>
                  </a:lnTo>
                  <a:lnTo>
                    <a:pt x="2631821" y="181253"/>
                  </a:lnTo>
                  <a:lnTo>
                    <a:pt x="0" y="18125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2631821" cy="219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922311" y="5320914"/>
            <a:ext cx="8504592" cy="375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5"/>
              </a:lnSpc>
            </a:pPr>
            <a:r>
              <a:rPr lang="en-US" sz="2886">
                <a:solidFill>
                  <a:srgbClr val="ECAC27"/>
                </a:solidFill>
                <a:latin typeface="Poppins Bold"/>
              </a:rPr>
              <a:t>15% </a:t>
            </a:r>
            <a:r>
              <a:rPr lang="en-US" sz="2886">
                <a:solidFill>
                  <a:srgbClr val="404A6C"/>
                </a:solidFill>
                <a:latin typeface="Poppins Bold"/>
              </a:rPr>
              <a:t>- ZBYT DUŻE ZAKUPY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769622" y="5826982"/>
            <a:ext cx="8657282" cy="596226"/>
            <a:chOff x="0" y="0"/>
            <a:chExt cx="2631821" cy="18125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631821" cy="181253"/>
            </a:xfrm>
            <a:custGeom>
              <a:avLst/>
              <a:gdLst/>
              <a:ahLst/>
              <a:cxnLst/>
              <a:rect l="l" t="t" r="r" b="b"/>
              <a:pathLst>
                <a:path w="2631821" h="181253">
                  <a:moveTo>
                    <a:pt x="0" y="0"/>
                  </a:moveTo>
                  <a:lnTo>
                    <a:pt x="2631821" y="0"/>
                  </a:lnTo>
                  <a:lnTo>
                    <a:pt x="2631821" y="181253"/>
                  </a:lnTo>
                  <a:lnTo>
                    <a:pt x="0" y="18125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2631821" cy="219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922311" y="5958401"/>
            <a:ext cx="8504592" cy="375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5"/>
              </a:lnSpc>
            </a:pPr>
            <a:r>
              <a:rPr lang="en-US" sz="2886" dirty="0">
                <a:solidFill>
                  <a:srgbClr val="ECAC27"/>
                </a:solidFill>
                <a:latin typeface="Poppins Bold"/>
              </a:rPr>
              <a:t>13% </a:t>
            </a:r>
            <a:r>
              <a:rPr lang="en-US" sz="2886" dirty="0">
                <a:solidFill>
                  <a:srgbClr val="404A6C"/>
                </a:solidFill>
                <a:latin typeface="Poppins Bold"/>
              </a:rPr>
              <a:t>- NIESMACZNE PRODUKTY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769622" y="6464469"/>
            <a:ext cx="8657282" cy="596226"/>
            <a:chOff x="0" y="0"/>
            <a:chExt cx="2631821" cy="18125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631821" cy="181253"/>
            </a:xfrm>
            <a:custGeom>
              <a:avLst/>
              <a:gdLst/>
              <a:ahLst/>
              <a:cxnLst/>
              <a:rect l="l" t="t" r="r" b="b"/>
              <a:pathLst>
                <a:path w="2631821" h="181253">
                  <a:moveTo>
                    <a:pt x="0" y="0"/>
                  </a:moveTo>
                  <a:lnTo>
                    <a:pt x="2631821" y="0"/>
                  </a:lnTo>
                  <a:lnTo>
                    <a:pt x="2631821" y="181253"/>
                  </a:lnTo>
                  <a:lnTo>
                    <a:pt x="0" y="18125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2631821" cy="219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922311" y="6595888"/>
            <a:ext cx="8504592" cy="375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5"/>
              </a:lnSpc>
            </a:pPr>
            <a:r>
              <a:rPr lang="en-US" sz="2886">
                <a:solidFill>
                  <a:srgbClr val="ECAC27"/>
                </a:solidFill>
                <a:latin typeface="Poppins Bold"/>
              </a:rPr>
              <a:t>12% </a:t>
            </a:r>
            <a:r>
              <a:rPr lang="en-US" sz="2886">
                <a:solidFill>
                  <a:srgbClr val="404A6C"/>
                </a:solidFill>
                <a:latin typeface="Poppins Bold"/>
              </a:rPr>
              <a:t>- ZAKUP ZŁEGO JAKOŚCIOWO PRODUKTU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769622" y="7101955"/>
            <a:ext cx="8657282" cy="596226"/>
            <a:chOff x="0" y="0"/>
            <a:chExt cx="2631821" cy="181253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631821" cy="181253"/>
            </a:xfrm>
            <a:custGeom>
              <a:avLst/>
              <a:gdLst/>
              <a:ahLst/>
              <a:cxnLst/>
              <a:rect l="l" t="t" r="r" b="b"/>
              <a:pathLst>
                <a:path w="2631821" h="181253">
                  <a:moveTo>
                    <a:pt x="0" y="0"/>
                  </a:moveTo>
                  <a:lnTo>
                    <a:pt x="2631821" y="0"/>
                  </a:lnTo>
                  <a:lnTo>
                    <a:pt x="2631821" y="181253"/>
                  </a:lnTo>
                  <a:lnTo>
                    <a:pt x="0" y="18125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2631821" cy="219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922311" y="7233374"/>
            <a:ext cx="8504592" cy="375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5"/>
              </a:lnSpc>
            </a:pPr>
            <a:r>
              <a:rPr lang="en-US" sz="2886">
                <a:solidFill>
                  <a:srgbClr val="ECAC27"/>
                </a:solidFill>
                <a:latin typeface="Poppins Bold"/>
              </a:rPr>
              <a:t>10% </a:t>
            </a:r>
            <a:r>
              <a:rPr lang="en-US" sz="2886">
                <a:solidFill>
                  <a:srgbClr val="404A6C"/>
                </a:solidFill>
                <a:latin typeface="Poppins Bold"/>
              </a:rPr>
              <a:t>- ZBYT DUŻE PORCJE POSIŁKÓW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1769622" y="7750593"/>
            <a:ext cx="8657282" cy="596226"/>
            <a:chOff x="0" y="0"/>
            <a:chExt cx="2631821" cy="181253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2631821" cy="181253"/>
            </a:xfrm>
            <a:custGeom>
              <a:avLst/>
              <a:gdLst/>
              <a:ahLst/>
              <a:cxnLst/>
              <a:rect l="l" t="t" r="r" b="b"/>
              <a:pathLst>
                <a:path w="2631821" h="181253">
                  <a:moveTo>
                    <a:pt x="0" y="0"/>
                  </a:moveTo>
                  <a:lnTo>
                    <a:pt x="2631821" y="0"/>
                  </a:lnTo>
                  <a:lnTo>
                    <a:pt x="2631821" y="181253"/>
                  </a:lnTo>
                  <a:lnTo>
                    <a:pt x="0" y="18125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2631821" cy="219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922311" y="7882012"/>
            <a:ext cx="8504592" cy="375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5"/>
              </a:lnSpc>
            </a:pPr>
            <a:r>
              <a:rPr lang="en-US" sz="2886">
                <a:solidFill>
                  <a:srgbClr val="ECAC27"/>
                </a:solidFill>
                <a:latin typeface="Poppins Bold"/>
              </a:rPr>
              <a:t>9%</a:t>
            </a:r>
            <a:r>
              <a:rPr lang="en-US" sz="2886">
                <a:solidFill>
                  <a:srgbClr val="404A6C"/>
                </a:solidFill>
                <a:latin typeface="Poppins Bold"/>
              </a:rPr>
              <a:t> - ZŁE PRZECHOWYWANIE ŻYWNOŚCI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1769622" y="8388080"/>
            <a:ext cx="8657282" cy="596226"/>
            <a:chOff x="0" y="0"/>
            <a:chExt cx="2631821" cy="181253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2631821" cy="181253"/>
            </a:xfrm>
            <a:custGeom>
              <a:avLst/>
              <a:gdLst/>
              <a:ahLst/>
              <a:cxnLst/>
              <a:rect l="l" t="t" r="r" b="b"/>
              <a:pathLst>
                <a:path w="2631821" h="181253">
                  <a:moveTo>
                    <a:pt x="0" y="0"/>
                  </a:moveTo>
                  <a:lnTo>
                    <a:pt x="2631821" y="0"/>
                  </a:lnTo>
                  <a:lnTo>
                    <a:pt x="2631821" y="181253"/>
                  </a:lnTo>
                  <a:lnTo>
                    <a:pt x="0" y="18125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2631821" cy="219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1922311" y="8519499"/>
            <a:ext cx="8504592" cy="375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5"/>
              </a:lnSpc>
            </a:pPr>
            <a:r>
              <a:rPr lang="en-US" sz="2886">
                <a:solidFill>
                  <a:srgbClr val="ECAC27"/>
                </a:solidFill>
                <a:latin typeface="Poppins Bold"/>
              </a:rPr>
              <a:t>2% </a:t>
            </a:r>
            <a:r>
              <a:rPr lang="en-US" sz="2886">
                <a:solidFill>
                  <a:srgbClr val="404A6C"/>
                </a:solidFill>
                <a:latin typeface="Poppins Bold"/>
              </a:rPr>
              <a:t>- BRAK POMYSŁU NA WYKORZYSTANIE</a:t>
            </a:r>
          </a:p>
        </p:txBody>
      </p:sp>
      <p:grpSp>
        <p:nvGrpSpPr>
          <p:cNvPr id="45" name="Group 45"/>
          <p:cNvGrpSpPr/>
          <p:nvPr/>
        </p:nvGrpSpPr>
        <p:grpSpPr>
          <a:xfrm rot="-5400000">
            <a:off x="16243818" y="1724202"/>
            <a:ext cx="1874200" cy="438455"/>
            <a:chOff x="0" y="0"/>
            <a:chExt cx="493617" cy="115478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493617" cy="115478"/>
            </a:xfrm>
            <a:custGeom>
              <a:avLst/>
              <a:gdLst/>
              <a:ahLst/>
              <a:cxnLst/>
              <a:rect l="l" t="t" r="r" b="b"/>
              <a:pathLst>
                <a:path w="493617" h="115478">
                  <a:moveTo>
                    <a:pt x="0" y="0"/>
                  </a:moveTo>
                  <a:lnTo>
                    <a:pt x="493617" y="0"/>
                  </a:lnTo>
                  <a:lnTo>
                    <a:pt x="493617" y="115478"/>
                  </a:lnTo>
                  <a:lnTo>
                    <a:pt x="0" y="115478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0" y="-28575"/>
              <a:ext cx="493617" cy="1440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3"/>
                </a:lnSpc>
              </a:pPr>
              <a:endParaRPr/>
            </a:p>
          </p:txBody>
        </p:sp>
      </p:grpSp>
      <p:sp>
        <p:nvSpPr>
          <p:cNvPr id="48" name="TextBox 48"/>
          <p:cNvSpPr txBox="1"/>
          <p:nvPr/>
        </p:nvSpPr>
        <p:spPr>
          <a:xfrm rot="-5400000">
            <a:off x="12712834" y="-2100591"/>
            <a:ext cx="9023169" cy="230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00"/>
              </a:lnSpc>
            </a:pPr>
            <a:r>
              <a:rPr lang="en-US" sz="1847">
                <a:solidFill>
                  <a:srgbClr val="FFFFFF"/>
                </a:solidFill>
                <a:latin typeface="Roboto"/>
              </a:rPr>
              <a:t> fot.CANVA </a:t>
            </a:r>
          </a:p>
        </p:txBody>
      </p:sp>
    </p:spTree>
    <p:extLst>
      <p:ext uri="{BB962C8B-B14F-4D97-AF65-F5344CB8AC3E}">
        <p14:creationId xmlns:p14="http://schemas.microsoft.com/office/powerpoint/2010/main" val="470088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>
            <a:extLst>
              <a:ext uri="{FF2B5EF4-FFF2-40B4-BE49-F238E27FC236}">
                <a16:creationId xmlns:a16="http://schemas.microsoft.com/office/drawing/2014/main" id="{6D20D8C8-D61A-53F2-CADA-ADAAE562AC63}"/>
              </a:ext>
            </a:extLst>
          </p:cNvPr>
          <p:cNvGrpSpPr/>
          <p:nvPr/>
        </p:nvGrpSpPr>
        <p:grpSpPr>
          <a:xfrm>
            <a:off x="-6276" y="0"/>
            <a:ext cx="18288000" cy="10287000"/>
            <a:chOff x="0" y="0"/>
            <a:chExt cx="4816593" cy="2573867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CFAED93C-E0A2-2C73-B43C-30D4BDBF9DD9}"/>
                </a:ext>
              </a:extLst>
            </p:cNvPr>
            <p:cNvSpPr/>
            <p:nvPr/>
          </p:nvSpPr>
          <p:spPr>
            <a:xfrm>
              <a:off x="0" y="0"/>
              <a:ext cx="4816592" cy="2573867"/>
            </a:xfrm>
            <a:custGeom>
              <a:avLst/>
              <a:gdLst/>
              <a:ahLst/>
              <a:cxnLst/>
              <a:rect l="l" t="t" r="r" b="b"/>
              <a:pathLst>
                <a:path w="4816592" h="2573867">
                  <a:moveTo>
                    <a:pt x="0" y="0"/>
                  </a:moveTo>
                  <a:lnTo>
                    <a:pt x="4816592" y="0"/>
                  </a:lnTo>
                  <a:lnTo>
                    <a:pt x="4816592" y="2573867"/>
                  </a:lnTo>
                  <a:lnTo>
                    <a:pt x="0" y="2573867"/>
                  </a:lnTo>
                  <a:close/>
                </a:path>
              </a:pathLst>
            </a:custGeom>
            <a:solidFill>
              <a:srgbClr val="404A6C"/>
            </a:solidFill>
          </p:spPr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8D330A4F-B949-E31C-59EC-8D18166E6DA0}"/>
                </a:ext>
              </a:extLst>
            </p:cNvPr>
            <p:cNvSpPr txBox="1"/>
            <p:nvPr/>
          </p:nvSpPr>
          <p:spPr>
            <a:xfrm>
              <a:off x="0" y="-38100"/>
              <a:ext cx="4816593" cy="2611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4"/>
                </a:lnSpc>
              </a:pPr>
              <a:endParaRPr sz="140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56584546-953E-EBF2-8234-BB1864C2E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63" y="3544753"/>
            <a:ext cx="11088221" cy="2915600"/>
          </a:xfrm>
        </p:spPr>
        <p:txBody>
          <a:bodyPr>
            <a:normAutofit/>
          </a:bodyPr>
          <a:lstStyle/>
          <a:p>
            <a:r>
              <a:rPr lang="pl-PL" sz="8000" dirty="0">
                <a:solidFill>
                  <a:srgbClr val="52D1B2"/>
                </a:solidFill>
                <a:latin typeface="Poppins ExtraBold" panose="00000900000000000000" pitchFamily="2" charset="-18"/>
                <a:cs typeface="Poppins ExtraBold" panose="00000900000000000000" pitchFamily="2" charset="-18"/>
              </a:rPr>
              <a:t>NASZE DECYZJE </a:t>
            </a:r>
            <a:br>
              <a:rPr lang="pl-PL" sz="8000" dirty="0">
                <a:solidFill>
                  <a:srgbClr val="52D1B2"/>
                </a:solidFill>
                <a:latin typeface="Poppins ExtraBold" panose="00000900000000000000" pitchFamily="2" charset="-18"/>
                <a:cs typeface="Poppins ExtraBold" panose="00000900000000000000" pitchFamily="2" charset="-18"/>
              </a:rPr>
            </a:br>
            <a:r>
              <a:rPr lang="pl-PL" sz="8000" dirty="0">
                <a:solidFill>
                  <a:schemeClr val="bg1"/>
                </a:solidFill>
                <a:latin typeface="Poppins ExtraBold" panose="00000900000000000000" pitchFamily="2" charset="-18"/>
                <a:cs typeface="Poppins ExtraBold" panose="00000900000000000000" pitchFamily="2" charset="-18"/>
              </a:rPr>
              <a:t>MAJĄ ZNACZENIE</a:t>
            </a:r>
            <a:endParaRPr lang="pl-PL" sz="13800" dirty="0">
              <a:solidFill>
                <a:schemeClr val="bg1"/>
              </a:solidFill>
              <a:latin typeface="Poppins ExtraBold" panose="00000900000000000000" pitchFamily="2" charset="-18"/>
              <a:cs typeface="Poppins ExtraBold" panose="00000900000000000000" pitchFamily="2" charset="-18"/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B0894C06-7A48-9A9F-5709-464226515243}"/>
              </a:ext>
            </a:extLst>
          </p:cNvPr>
          <p:cNvGrpSpPr/>
          <p:nvPr/>
        </p:nvGrpSpPr>
        <p:grpSpPr>
          <a:xfrm>
            <a:off x="507683" y="-2767429"/>
            <a:ext cx="10571858" cy="16154994"/>
            <a:chOff x="253841" y="-1383715"/>
            <a:chExt cx="5285929" cy="8077497"/>
          </a:xfrm>
        </p:grpSpPr>
        <p:sp>
          <p:nvSpPr>
            <p:cNvPr id="4" name="Freeform 25">
              <a:extLst>
                <a:ext uri="{FF2B5EF4-FFF2-40B4-BE49-F238E27FC236}">
                  <a16:creationId xmlns:a16="http://schemas.microsoft.com/office/drawing/2014/main" id="{22A7193A-F701-3559-77BC-83407DE1EBF6}"/>
                </a:ext>
              </a:extLst>
            </p:cNvPr>
            <p:cNvSpPr/>
            <p:nvPr/>
          </p:nvSpPr>
          <p:spPr>
            <a:xfrm flipH="1">
              <a:off x="253841" y="3101965"/>
              <a:ext cx="1321967" cy="2416214"/>
            </a:xfrm>
            <a:custGeom>
              <a:avLst/>
              <a:gdLst/>
              <a:ahLst/>
              <a:cxnLst/>
              <a:rect l="l" t="t" r="r" b="b"/>
              <a:pathLst>
                <a:path w="1594358" h="3572792">
                  <a:moveTo>
                    <a:pt x="1594358" y="0"/>
                  </a:moveTo>
                  <a:lnTo>
                    <a:pt x="0" y="0"/>
                  </a:lnTo>
                  <a:lnTo>
                    <a:pt x="0" y="3572792"/>
                  </a:lnTo>
                  <a:lnTo>
                    <a:pt x="1594358" y="3572792"/>
                  </a:lnTo>
                  <a:lnTo>
                    <a:pt x="1594358" y="0"/>
                  </a:lnTo>
                  <a:close/>
                </a:path>
              </a:pathLst>
            </a:custGeom>
            <a:blipFill>
              <a:blip r:embed="rId3">
                <a:alphaModFix amt="58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26">
              <a:extLst>
                <a:ext uri="{FF2B5EF4-FFF2-40B4-BE49-F238E27FC236}">
                  <a16:creationId xmlns:a16="http://schemas.microsoft.com/office/drawing/2014/main" id="{FDFCFCC9-F05C-7EF7-F499-FE981E179311}"/>
                </a:ext>
              </a:extLst>
            </p:cNvPr>
            <p:cNvSpPr/>
            <p:nvPr/>
          </p:nvSpPr>
          <p:spPr>
            <a:xfrm>
              <a:off x="1463975" y="3683719"/>
              <a:ext cx="1233177" cy="2520403"/>
            </a:xfrm>
            <a:custGeom>
              <a:avLst/>
              <a:gdLst/>
              <a:ahLst/>
              <a:cxnLst/>
              <a:rect l="l" t="t" r="r" b="b"/>
              <a:pathLst>
                <a:path w="1920283" h="4303155">
                  <a:moveTo>
                    <a:pt x="0" y="0"/>
                  </a:moveTo>
                  <a:lnTo>
                    <a:pt x="1920283" y="0"/>
                  </a:lnTo>
                  <a:lnTo>
                    <a:pt x="1920283" y="4303155"/>
                  </a:lnTo>
                  <a:lnTo>
                    <a:pt x="0" y="43031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8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27">
              <a:extLst>
                <a:ext uri="{FF2B5EF4-FFF2-40B4-BE49-F238E27FC236}">
                  <a16:creationId xmlns:a16="http://schemas.microsoft.com/office/drawing/2014/main" id="{1832CCD4-D8D2-3701-25CB-47BD2E6ADEB1}"/>
                </a:ext>
              </a:extLst>
            </p:cNvPr>
            <p:cNvSpPr/>
            <p:nvPr/>
          </p:nvSpPr>
          <p:spPr>
            <a:xfrm flipH="1">
              <a:off x="4224393" y="4065462"/>
              <a:ext cx="1315377" cy="2628320"/>
            </a:xfrm>
            <a:custGeom>
              <a:avLst/>
              <a:gdLst/>
              <a:ahLst/>
              <a:cxnLst/>
              <a:rect l="l" t="t" r="r" b="b"/>
              <a:pathLst>
                <a:path w="1594358" h="3572792">
                  <a:moveTo>
                    <a:pt x="1594359" y="0"/>
                  </a:moveTo>
                  <a:lnTo>
                    <a:pt x="0" y="0"/>
                  </a:lnTo>
                  <a:lnTo>
                    <a:pt x="0" y="3572792"/>
                  </a:lnTo>
                  <a:lnTo>
                    <a:pt x="1594359" y="3572792"/>
                  </a:lnTo>
                  <a:lnTo>
                    <a:pt x="1594359" y="0"/>
                  </a:lnTo>
                  <a:close/>
                </a:path>
              </a:pathLst>
            </a:custGeom>
            <a:blipFill>
              <a:blip r:embed="rId3">
                <a:alphaModFix amt="58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28">
              <a:extLst>
                <a:ext uri="{FF2B5EF4-FFF2-40B4-BE49-F238E27FC236}">
                  <a16:creationId xmlns:a16="http://schemas.microsoft.com/office/drawing/2014/main" id="{49A2B0F7-E2DC-DB48-D34E-18092055AD0A}"/>
                </a:ext>
              </a:extLst>
            </p:cNvPr>
            <p:cNvSpPr/>
            <p:nvPr/>
          </p:nvSpPr>
          <p:spPr>
            <a:xfrm>
              <a:off x="2515340" y="4065462"/>
              <a:ext cx="1315377" cy="2268876"/>
            </a:xfrm>
            <a:custGeom>
              <a:avLst/>
              <a:gdLst/>
              <a:ahLst/>
              <a:cxnLst/>
              <a:rect l="l" t="t" r="r" b="b"/>
              <a:pathLst>
                <a:path w="1920283" h="4303155">
                  <a:moveTo>
                    <a:pt x="0" y="0"/>
                  </a:moveTo>
                  <a:lnTo>
                    <a:pt x="1920283" y="0"/>
                  </a:lnTo>
                  <a:lnTo>
                    <a:pt x="1920283" y="4303155"/>
                  </a:lnTo>
                  <a:lnTo>
                    <a:pt x="0" y="43031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8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4F0D5B42-9417-270F-381A-A902E853D026}"/>
                </a:ext>
              </a:extLst>
            </p:cNvPr>
            <p:cNvSpPr/>
            <p:nvPr/>
          </p:nvSpPr>
          <p:spPr>
            <a:xfrm rot="9404854" flipH="1">
              <a:off x="750701" y="-1383715"/>
              <a:ext cx="1524571" cy="3416406"/>
            </a:xfrm>
            <a:custGeom>
              <a:avLst/>
              <a:gdLst/>
              <a:ahLst/>
              <a:cxnLst/>
              <a:rect l="l" t="t" r="r" b="b"/>
              <a:pathLst>
                <a:path w="1524571" h="3416406">
                  <a:moveTo>
                    <a:pt x="1524572" y="0"/>
                  </a:moveTo>
                  <a:lnTo>
                    <a:pt x="0" y="0"/>
                  </a:lnTo>
                  <a:lnTo>
                    <a:pt x="0" y="3416406"/>
                  </a:lnTo>
                  <a:lnTo>
                    <a:pt x="1524572" y="3416406"/>
                  </a:lnTo>
                  <a:lnTo>
                    <a:pt x="1524572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Freeform 14">
            <a:extLst>
              <a:ext uri="{FF2B5EF4-FFF2-40B4-BE49-F238E27FC236}">
                <a16:creationId xmlns:a16="http://schemas.microsoft.com/office/drawing/2014/main" id="{4566FE73-81EE-57BA-D301-A29ADF3EF2B4}"/>
              </a:ext>
            </a:extLst>
          </p:cNvPr>
          <p:cNvSpPr/>
          <p:nvPr/>
        </p:nvSpPr>
        <p:spPr>
          <a:xfrm>
            <a:off x="9685982" y="9392312"/>
            <a:ext cx="7993836" cy="923264"/>
          </a:xfrm>
          <a:custGeom>
            <a:avLst/>
            <a:gdLst/>
            <a:ahLst/>
            <a:cxnLst/>
            <a:rect l="l" t="t" r="r" b="b"/>
            <a:pathLst>
              <a:path w="7993836" h="923264">
                <a:moveTo>
                  <a:pt x="0" y="0"/>
                </a:moveTo>
                <a:lnTo>
                  <a:pt x="7993836" y="0"/>
                </a:lnTo>
                <a:lnTo>
                  <a:pt x="7993836" y="923264"/>
                </a:lnTo>
                <a:lnTo>
                  <a:pt x="0" y="9232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8776" t="-1014198"/>
            </a:stretch>
          </a:blipFill>
        </p:spPr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E7901C8-78A8-3021-2C09-6A249C1FB7D7}"/>
              </a:ext>
            </a:extLst>
          </p:cNvPr>
          <p:cNvSpPr txBox="1"/>
          <p:nvPr/>
        </p:nvSpPr>
        <p:spPr>
          <a:xfrm>
            <a:off x="7415630" y="836223"/>
            <a:ext cx="98055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b="0" i="0" u="none" strike="noStrike" baseline="0" dirty="0">
                <a:solidFill>
                  <a:schemeClr val="bg1"/>
                </a:solidFill>
                <a:latin typeface="Josefin Sans Medium" pitchFamily="2" charset="-18"/>
              </a:rPr>
              <a:t>« </a:t>
            </a:r>
            <a:r>
              <a:rPr lang="pl-PL" sz="4000" b="0" i="0" u="none" strike="noStrike" baseline="0" dirty="0">
                <a:solidFill>
                  <a:schemeClr val="bg1"/>
                </a:solidFill>
                <a:latin typeface="Josefin Sans Medium" pitchFamily="2" charset="-18"/>
              </a:rPr>
              <a:t>żywność, którą się wyrzuca, jest niejako żywnością kradzioną ze stołu ubogich</a:t>
            </a:r>
            <a:r>
              <a:rPr lang="pl-PL" sz="3200" b="0" i="0" u="none" strike="noStrike" baseline="0" dirty="0">
                <a:solidFill>
                  <a:schemeClr val="bg1"/>
                </a:solidFill>
                <a:latin typeface="Josefin Sans Medium" pitchFamily="2" charset="-18"/>
              </a:rPr>
              <a:t>»</a:t>
            </a:r>
          </a:p>
          <a:p>
            <a:pPr algn="r"/>
            <a:r>
              <a:rPr lang="pl-PL" sz="2800" dirty="0">
                <a:solidFill>
                  <a:schemeClr val="bg1"/>
                </a:solidFill>
                <a:latin typeface="Josefin Sans Light" pitchFamily="2" charset="-18"/>
              </a:rPr>
              <a:t>papież </a:t>
            </a:r>
            <a:r>
              <a:rPr lang="pl-PL" sz="2800" b="0" i="0" u="none" strike="noStrike" baseline="0" dirty="0">
                <a:solidFill>
                  <a:schemeClr val="bg1"/>
                </a:solidFill>
                <a:latin typeface="Josefin Sans Light" pitchFamily="2" charset="-18"/>
              </a:rPr>
              <a:t>Franciszek</a:t>
            </a:r>
            <a:endParaRPr lang="pl-PL" sz="4800" dirty="0">
              <a:ln>
                <a:solidFill>
                  <a:schemeClr val="tx2"/>
                </a:solidFill>
              </a:ln>
              <a:solidFill>
                <a:schemeClr val="bg1"/>
              </a:solidFill>
              <a:latin typeface="Josefin Sans Light" pitchFamily="2" charset="-18"/>
            </a:endParaRP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3D9BCEEB-876B-1703-1931-29E31CE2F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541" y="3989738"/>
            <a:ext cx="6642578" cy="4428385"/>
          </a:xfrm>
          <a:prstGeom prst="rect">
            <a:avLst/>
          </a:prstGeom>
        </p:spPr>
      </p:pic>
      <p:grpSp>
        <p:nvGrpSpPr>
          <p:cNvPr id="26" name="Grupa 25">
            <a:extLst>
              <a:ext uri="{FF2B5EF4-FFF2-40B4-BE49-F238E27FC236}">
                <a16:creationId xmlns:a16="http://schemas.microsoft.com/office/drawing/2014/main" id="{BF8C1073-4465-7020-F86D-60A4AC6152D7}"/>
              </a:ext>
            </a:extLst>
          </p:cNvPr>
          <p:cNvGrpSpPr/>
          <p:nvPr/>
        </p:nvGrpSpPr>
        <p:grpSpPr>
          <a:xfrm>
            <a:off x="17843265" y="6519832"/>
            <a:ext cx="438455" cy="1898291"/>
            <a:chOff x="17849545" y="-1"/>
            <a:chExt cx="438455" cy="1898291"/>
          </a:xfrm>
        </p:grpSpPr>
        <p:grpSp>
          <p:nvGrpSpPr>
            <p:cNvPr id="22" name="Group 30">
              <a:extLst>
                <a:ext uri="{FF2B5EF4-FFF2-40B4-BE49-F238E27FC236}">
                  <a16:creationId xmlns:a16="http://schemas.microsoft.com/office/drawing/2014/main" id="{4C84F6EF-7B9E-274D-BA4D-00F07A950BEC}"/>
                </a:ext>
              </a:extLst>
            </p:cNvPr>
            <p:cNvGrpSpPr/>
            <p:nvPr/>
          </p:nvGrpSpPr>
          <p:grpSpPr>
            <a:xfrm rot="-5400000">
              <a:off x="17119627" y="729917"/>
              <a:ext cx="1898291" cy="438455"/>
              <a:chOff x="0" y="0"/>
              <a:chExt cx="1496231" cy="115478"/>
            </a:xfrm>
          </p:grpSpPr>
          <p:sp>
            <p:nvSpPr>
              <p:cNvPr id="23" name="Freeform 31">
                <a:extLst>
                  <a:ext uri="{FF2B5EF4-FFF2-40B4-BE49-F238E27FC236}">
                    <a16:creationId xmlns:a16="http://schemas.microsoft.com/office/drawing/2014/main" id="{98313428-2FE5-4EEA-8619-2EE1994025FD}"/>
                  </a:ext>
                </a:extLst>
              </p:cNvPr>
              <p:cNvSpPr/>
              <p:nvPr/>
            </p:nvSpPr>
            <p:spPr>
              <a:xfrm>
                <a:off x="0" y="0"/>
                <a:ext cx="1496231" cy="115478"/>
              </a:xfrm>
              <a:custGeom>
                <a:avLst/>
                <a:gdLst/>
                <a:ahLst/>
                <a:cxnLst/>
                <a:rect l="l" t="t" r="r" b="b"/>
                <a:pathLst>
                  <a:path w="1496231" h="115478">
                    <a:moveTo>
                      <a:pt x="0" y="0"/>
                    </a:moveTo>
                    <a:lnTo>
                      <a:pt x="1496231" y="0"/>
                    </a:lnTo>
                    <a:lnTo>
                      <a:pt x="1496231" y="115478"/>
                    </a:lnTo>
                    <a:lnTo>
                      <a:pt x="0" y="115478"/>
                    </a:ln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</p:spPr>
          </p:sp>
          <p:sp>
            <p:nvSpPr>
              <p:cNvPr id="24" name="TextBox 32">
                <a:extLst>
                  <a:ext uri="{FF2B5EF4-FFF2-40B4-BE49-F238E27FC236}">
                    <a16:creationId xmlns:a16="http://schemas.microsoft.com/office/drawing/2014/main" id="{3EEC5210-0E34-BFC8-1FC5-9F9317B3C0B0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1496231" cy="1440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23"/>
                  </a:lnSpc>
                </a:pPr>
                <a:endParaRPr/>
              </a:p>
            </p:txBody>
          </p:sp>
        </p:grpSp>
        <p:sp>
          <p:nvSpPr>
            <p:cNvPr id="25" name="TextBox 33">
              <a:extLst>
                <a:ext uri="{FF2B5EF4-FFF2-40B4-BE49-F238E27FC236}">
                  <a16:creationId xmlns:a16="http://schemas.microsoft.com/office/drawing/2014/main" id="{B630FDE3-D2F4-E743-5D87-B3733AE59893}"/>
                </a:ext>
              </a:extLst>
            </p:cNvPr>
            <p:cNvSpPr txBox="1"/>
            <p:nvPr/>
          </p:nvSpPr>
          <p:spPr>
            <a:xfrm rot="-5400000">
              <a:off x="17427503" y="755953"/>
              <a:ext cx="1353661" cy="2227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sz="1847" dirty="0">
                  <a:solidFill>
                    <a:srgbClr val="FFFFFF"/>
                  </a:solidFill>
                  <a:latin typeface="Roboto"/>
                </a:rPr>
                <a:t> </a:t>
              </a:r>
              <a:r>
                <a:rPr lang="en-US" sz="1847" dirty="0" err="1">
                  <a:solidFill>
                    <a:srgbClr val="FFFFFF"/>
                  </a:solidFill>
                  <a:latin typeface="Roboto"/>
                </a:rPr>
                <a:t>fot</a:t>
              </a:r>
              <a:r>
                <a:rPr lang="en-US" sz="1847" dirty="0">
                  <a:solidFill>
                    <a:srgbClr val="FFFFFF"/>
                  </a:solidFill>
                  <a:latin typeface="Roboto"/>
                </a:rPr>
                <a:t>.</a:t>
              </a:r>
              <a:r>
                <a:rPr lang="pl-PL" sz="1847" dirty="0" err="1">
                  <a:solidFill>
                    <a:srgbClr val="FFFFFF"/>
                  </a:solidFill>
                  <a:latin typeface="Roboto"/>
                </a:rPr>
                <a:t>Pixabay</a:t>
              </a:r>
              <a:endParaRPr lang="en-US" sz="1847" dirty="0">
                <a:solidFill>
                  <a:srgbClr val="FFFFFF"/>
                </a:solidFill>
                <a:latin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2398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608" y="0"/>
            <a:ext cx="18288000" cy="10287000"/>
            <a:chOff x="0" y="0"/>
            <a:chExt cx="4816593" cy="25738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573867"/>
            </a:xfrm>
            <a:custGeom>
              <a:avLst/>
              <a:gdLst/>
              <a:ahLst/>
              <a:cxnLst/>
              <a:rect l="l" t="t" r="r" b="b"/>
              <a:pathLst>
                <a:path w="4816592" h="2573867">
                  <a:moveTo>
                    <a:pt x="0" y="0"/>
                  </a:moveTo>
                  <a:lnTo>
                    <a:pt x="4816592" y="0"/>
                  </a:lnTo>
                  <a:lnTo>
                    <a:pt x="4816592" y="2573867"/>
                  </a:lnTo>
                  <a:lnTo>
                    <a:pt x="0" y="2573867"/>
                  </a:lnTo>
                  <a:close/>
                </a:path>
              </a:pathLst>
            </a:custGeom>
            <a:solidFill>
              <a:srgbClr val="404A6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611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4"/>
                </a:lnSpc>
              </a:pPr>
              <a:endParaRPr sz="1400"/>
            </a:p>
          </p:txBody>
        </p:sp>
      </p:grpSp>
      <p:grpSp>
        <p:nvGrpSpPr>
          <p:cNvPr id="12" name="Group 6">
            <a:extLst>
              <a:ext uri="{FF2B5EF4-FFF2-40B4-BE49-F238E27FC236}">
                <a16:creationId xmlns:a16="http://schemas.microsoft.com/office/drawing/2014/main" id="{69E1C4D6-2234-2906-2296-CF4A22328491}"/>
              </a:ext>
            </a:extLst>
          </p:cNvPr>
          <p:cNvGrpSpPr/>
          <p:nvPr/>
        </p:nvGrpSpPr>
        <p:grpSpPr>
          <a:xfrm>
            <a:off x="786599" y="486883"/>
            <a:ext cx="16962886" cy="9100890"/>
            <a:chOff x="0" y="0"/>
            <a:chExt cx="4467591" cy="2396942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60762965-912A-3F8E-1961-631B087813C0}"/>
                </a:ext>
              </a:extLst>
            </p:cNvPr>
            <p:cNvSpPr/>
            <p:nvPr/>
          </p:nvSpPr>
          <p:spPr>
            <a:xfrm>
              <a:off x="0" y="0"/>
              <a:ext cx="4467591" cy="2396942"/>
            </a:xfrm>
            <a:custGeom>
              <a:avLst/>
              <a:gdLst/>
              <a:ahLst/>
              <a:cxnLst/>
              <a:rect l="l" t="t" r="r" b="b"/>
              <a:pathLst>
                <a:path w="4467591" h="2396942">
                  <a:moveTo>
                    <a:pt x="0" y="0"/>
                  </a:moveTo>
                  <a:lnTo>
                    <a:pt x="4467591" y="0"/>
                  </a:lnTo>
                  <a:lnTo>
                    <a:pt x="4467591" y="2396942"/>
                  </a:lnTo>
                  <a:lnTo>
                    <a:pt x="0" y="23969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pl-PL" sz="1400" dirty="0"/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55959D07-75EB-296C-D6AE-66048B6EA4EC}"/>
                </a:ext>
              </a:extLst>
            </p:cNvPr>
            <p:cNvSpPr txBox="1"/>
            <p:nvPr/>
          </p:nvSpPr>
          <p:spPr>
            <a:xfrm>
              <a:off x="0" y="-38100"/>
              <a:ext cx="4467591" cy="2435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4"/>
                </a:lnSpc>
              </a:pPr>
              <a:endParaRPr sz="1400"/>
            </a:p>
          </p:txBody>
        </p:sp>
      </p:grpSp>
      <p:sp>
        <p:nvSpPr>
          <p:cNvPr id="37" name="Freeform 14">
            <a:extLst>
              <a:ext uri="{FF2B5EF4-FFF2-40B4-BE49-F238E27FC236}">
                <a16:creationId xmlns:a16="http://schemas.microsoft.com/office/drawing/2014/main" id="{1223C6F1-913B-9122-65CF-B4C3EF1C9658}"/>
              </a:ext>
            </a:extLst>
          </p:cNvPr>
          <p:cNvSpPr/>
          <p:nvPr/>
        </p:nvSpPr>
        <p:spPr>
          <a:xfrm>
            <a:off x="9685982" y="9392312"/>
            <a:ext cx="7993836" cy="923264"/>
          </a:xfrm>
          <a:custGeom>
            <a:avLst/>
            <a:gdLst/>
            <a:ahLst/>
            <a:cxnLst/>
            <a:rect l="l" t="t" r="r" b="b"/>
            <a:pathLst>
              <a:path w="7993836" h="923264">
                <a:moveTo>
                  <a:pt x="0" y="0"/>
                </a:moveTo>
                <a:lnTo>
                  <a:pt x="7993836" y="0"/>
                </a:lnTo>
                <a:lnTo>
                  <a:pt x="7993836" y="923264"/>
                </a:lnTo>
                <a:lnTo>
                  <a:pt x="0" y="9232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8776" t="-1014198"/>
            </a:stretch>
          </a:blipFill>
        </p:spPr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1298F708-56EF-8CC3-DCAA-F1D14B6471A2}"/>
              </a:ext>
            </a:extLst>
          </p:cNvPr>
          <p:cNvSpPr txBox="1">
            <a:spLocks/>
          </p:cNvSpPr>
          <p:nvPr/>
        </p:nvSpPr>
        <p:spPr>
          <a:xfrm>
            <a:off x="1229321" y="803511"/>
            <a:ext cx="13495070" cy="1464962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5200"/>
            </a:pPr>
            <a:r>
              <a:rPr lang="pl-PL" sz="8800" b="1" dirty="0">
                <a:solidFill>
                  <a:srgbClr val="52D1B2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SZANUJ DAR JEDZENIA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0094661F-7EC3-FF06-EB97-08C15158BB8B}"/>
              </a:ext>
            </a:extLst>
          </p:cNvPr>
          <p:cNvSpPr txBox="1"/>
          <p:nvPr/>
        </p:nvSpPr>
        <p:spPr>
          <a:xfrm>
            <a:off x="1539582" y="3209005"/>
            <a:ext cx="8607492" cy="5510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indent="-914400">
              <a:lnSpc>
                <a:spcPts val="7186"/>
              </a:lnSpc>
              <a:spcAft>
                <a:spcPts val="2400"/>
              </a:spcAft>
              <a:buClr>
                <a:schemeClr val="bg1"/>
              </a:buClr>
              <a:buFont typeface="Symbol" panose="05050102010706020507" pitchFamily="18" charset="2"/>
              <a:buChar char="Þ"/>
            </a:pPr>
            <a:r>
              <a:rPr lang="pl-PL" sz="5600" dirty="0">
                <a:solidFill>
                  <a:srgbClr val="FFFFFF"/>
                </a:solidFill>
                <a:latin typeface="Poppins Bold"/>
              </a:rPr>
              <a:t>KUPUJ ILE ZJESZ</a:t>
            </a:r>
          </a:p>
          <a:p>
            <a:pPr marL="914400" indent="-914400">
              <a:lnSpc>
                <a:spcPts val="7186"/>
              </a:lnSpc>
              <a:spcAft>
                <a:spcPts val="2400"/>
              </a:spcAft>
              <a:buClr>
                <a:schemeClr val="bg1"/>
              </a:buClr>
              <a:buFont typeface="Symbol" panose="05050102010706020507" pitchFamily="18" charset="2"/>
              <a:buChar char="Þ"/>
            </a:pPr>
            <a:r>
              <a:rPr lang="pl-PL" sz="5600" dirty="0">
                <a:solidFill>
                  <a:srgbClr val="FFFFFF"/>
                </a:solidFill>
                <a:latin typeface="Poppins Bold"/>
              </a:rPr>
              <a:t>PUSTY TALERZ</a:t>
            </a:r>
          </a:p>
          <a:p>
            <a:pPr marL="914400" indent="-914400">
              <a:lnSpc>
                <a:spcPts val="7186"/>
              </a:lnSpc>
              <a:spcAft>
                <a:spcPts val="2400"/>
              </a:spcAft>
              <a:buClr>
                <a:schemeClr val="bg1"/>
              </a:buClr>
              <a:buFont typeface="Symbol" panose="05050102010706020507" pitchFamily="18" charset="2"/>
              <a:buChar char="Þ"/>
            </a:pPr>
            <a:r>
              <a:rPr lang="pl-PL" sz="5600" dirty="0">
                <a:solidFill>
                  <a:srgbClr val="FFFFFF"/>
                </a:solidFill>
                <a:latin typeface="Poppins Bold"/>
              </a:rPr>
              <a:t>WYKORZYSTUJ RESZTKI</a:t>
            </a:r>
            <a:r>
              <a:rPr lang="en-US" sz="5600" dirty="0">
                <a:solidFill>
                  <a:srgbClr val="FFFFFF"/>
                </a:solidFill>
                <a:latin typeface="Poppins Bold"/>
              </a:rPr>
              <a:t> </a:t>
            </a:r>
            <a:endParaRPr lang="pl-PL" sz="5600" dirty="0">
              <a:solidFill>
                <a:srgbClr val="FFFFFF"/>
              </a:solidFill>
              <a:latin typeface="Poppins Bold"/>
            </a:endParaRPr>
          </a:p>
          <a:p>
            <a:pPr marL="914400" indent="-914400">
              <a:lnSpc>
                <a:spcPts val="7186"/>
              </a:lnSpc>
              <a:spcAft>
                <a:spcPts val="2400"/>
              </a:spcAft>
              <a:buClr>
                <a:schemeClr val="bg1"/>
              </a:buClr>
              <a:buFont typeface="Symbol" panose="05050102010706020507" pitchFamily="18" charset="2"/>
              <a:buChar char="Þ"/>
            </a:pPr>
            <a:r>
              <a:rPr lang="pl-PL" sz="5600" dirty="0">
                <a:solidFill>
                  <a:srgbClr val="FFFFFF"/>
                </a:solidFill>
                <a:latin typeface="Poppins Bold"/>
              </a:rPr>
              <a:t>PODZIEL SIĘ</a:t>
            </a:r>
            <a:endParaRPr lang="en-US" sz="5600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2A48F814-9B95-CA7F-9695-C2EA2E1360D6}"/>
              </a:ext>
            </a:extLst>
          </p:cNvPr>
          <p:cNvSpPr/>
          <p:nvPr/>
        </p:nvSpPr>
        <p:spPr>
          <a:xfrm rot="5400000">
            <a:off x="13270297" y="3366479"/>
            <a:ext cx="5811998" cy="2781030"/>
          </a:xfrm>
          <a:custGeom>
            <a:avLst/>
            <a:gdLst/>
            <a:ahLst/>
            <a:cxnLst/>
            <a:rect l="l" t="t" r="r" b="b"/>
            <a:pathLst>
              <a:path w="6974595" h="3696535">
                <a:moveTo>
                  <a:pt x="0" y="0"/>
                </a:moveTo>
                <a:lnTo>
                  <a:pt x="6974594" y="0"/>
                </a:lnTo>
                <a:lnTo>
                  <a:pt x="6974594" y="3696536"/>
                </a:lnTo>
                <a:lnTo>
                  <a:pt x="0" y="36965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ADD66F7-CCF3-58AD-874E-453FCE80E9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050" y="2813358"/>
            <a:ext cx="4726140" cy="6301520"/>
          </a:xfrm>
          <a:prstGeom prst="rect">
            <a:avLst/>
          </a:prstGeom>
        </p:spPr>
      </p:pic>
      <p:grpSp>
        <p:nvGrpSpPr>
          <p:cNvPr id="8" name="Group 30">
            <a:extLst>
              <a:ext uri="{FF2B5EF4-FFF2-40B4-BE49-F238E27FC236}">
                <a16:creationId xmlns:a16="http://schemas.microsoft.com/office/drawing/2014/main" id="{E4F08294-394F-C346-91E8-39382F577D6A}"/>
              </a:ext>
            </a:extLst>
          </p:cNvPr>
          <p:cNvGrpSpPr/>
          <p:nvPr/>
        </p:nvGrpSpPr>
        <p:grpSpPr>
          <a:xfrm rot="-5400000">
            <a:off x="17119627" y="729917"/>
            <a:ext cx="1898291" cy="438455"/>
            <a:chOff x="0" y="0"/>
            <a:chExt cx="1496231" cy="115478"/>
          </a:xfrm>
        </p:grpSpPr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A8B60C6C-514F-B1D2-6A66-0E035E558694}"/>
                </a:ext>
              </a:extLst>
            </p:cNvPr>
            <p:cNvSpPr/>
            <p:nvPr/>
          </p:nvSpPr>
          <p:spPr>
            <a:xfrm>
              <a:off x="0" y="0"/>
              <a:ext cx="1496231" cy="115478"/>
            </a:xfrm>
            <a:custGeom>
              <a:avLst/>
              <a:gdLst/>
              <a:ahLst/>
              <a:cxnLst/>
              <a:rect l="l" t="t" r="r" b="b"/>
              <a:pathLst>
                <a:path w="1496231" h="115478">
                  <a:moveTo>
                    <a:pt x="0" y="0"/>
                  </a:moveTo>
                  <a:lnTo>
                    <a:pt x="1496231" y="0"/>
                  </a:lnTo>
                  <a:lnTo>
                    <a:pt x="1496231" y="115478"/>
                  </a:lnTo>
                  <a:lnTo>
                    <a:pt x="0" y="115478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</p:spPr>
        </p:sp>
        <p:sp>
          <p:nvSpPr>
            <p:cNvPr id="14" name="TextBox 32">
              <a:extLst>
                <a:ext uri="{FF2B5EF4-FFF2-40B4-BE49-F238E27FC236}">
                  <a16:creationId xmlns:a16="http://schemas.microsoft.com/office/drawing/2014/main" id="{B9F5CD34-DFBF-494B-657F-2CA1976D434B}"/>
                </a:ext>
              </a:extLst>
            </p:cNvPr>
            <p:cNvSpPr txBox="1"/>
            <p:nvPr/>
          </p:nvSpPr>
          <p:spPr>
            <a:xfrm>
              <a:off x="0" y="-28575"/>
              <a:ext cx="1496231" cy="1440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3"/>
                </a:lnSpc>
              </a:pPr>
              <a:endParaRPr/>
            </a:p>
          </p:txBody>
        </p:sp>
      </p:grpSp>
      <p:sp>
        <p:nvSpPr>
          <p:cNvPr id="15" name="TextBox 33">
            <a:extLst>
              <a:ext uri="{FF2B5EF4-FFF2-40B4-BE49-F238E27FC236}">
                <a16:creationId xmlns:a16="http://schemas.microsoft.com/office/drawing/2014/main" id="{C03D95F8-22AA-DD9F-F300-7355C08BDE3A}"/>
              </a:ext>
            </a:extLst>
          </p:cNvPr>
          <p:cNvSpPr txBox="1"/>
          <p:nvPr/>
        </p:nvSpPr>
        <p:spPr>
          <a:xfrm rot="-5400000">
            <a:off x="17427503" y="755953"/>
            <a:ext cx="1353661" cy="222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00"/>
              </a:lnSpc>
            </a:pPr>
            <a:r>
              <a:rPr lang="en-US" sz="1847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1847" dirty="0" err="1">
                <a:solidFill>
                  <a:srgbClr val="FFFFFF"/>
                </a:solidFill>
                <a:latin typeface="Roboto"/>
              </a:rPr>
              <a:t>fot</a:t>
            </a:r>
            <a:r>
              <a:rPr lang="en-US" sz="1847" dirty="0">
                <a:solidFill>
                  <a:srgbClr val="FFFFFF"/>
                </a:solidFill>
                <a:latin typeface="Roboto"/>
              </a:rPr>
              <a:t>.</a:t>
            </a:r>
            <a:r>
              <a:rPr lang="pl-PL" sz="1847" dirty="0" err="1">
                <a:solidFill>
                  <a:srgbClr val="FFFFFF"/>
                </a:solidFill>
                <a:latin typeface="Roboto"/>
              </a:rPr>
              <a:t>Pixabay</a:t>
            </a:r>
            <a:endParaRPr lang="en-US" sz="1847" dirty="0">
              <a:solidFill>
                <a:srgbClr val="FFFFFF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7467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a 22">
            <a:extLst>
              <a:ext uri="{FF2B5EF4-FFF2-40B4-BE49-F238E27FC236}">
                <a16:creationId xmlns:a16="http://schemas.microsoft.com/office/drawing/2014/main" id="{7E2C07C7-2F36-B549-509D-5D1A76570C8E}"/>
              </a:ext>
            </a:extLst>
          </p:cNvPr>
          <p:cNvGrpSpPr/>
          <p:nvPr/>
        </p:nvGrpSpPr>
        <p:grpSpPr>
          <a:xfrm>
            <a:off x="0" y="0"/>
            <a:ext cx="20960039" cy="10420350"/>
            <a:chOff x="0" y="0"/>
            <a:chExt cx="20960039" cy="10420350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66B097ED-1CBC-7C90-B86B-429E13AD56A2}"/>
                </a:ext>
              </a:extLst>
            </p:cNvPr>
            <p:cNvGrpSpPr/>
            <p:nvPr/>
          </p:nvGrpSpPr>
          <p:grpSpPr>
            <a:xfrm>
              <a:off x="0" y="0"/>
              <a:ext cx="18288000" cy="9772650"/>
              <a:chOff x="0" y="0"/>
              <a:chExt cx="4816593" cy="2573867"/>
            </a:xfrm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73BD47D3-F2A0-E54B-52A8-585F91EA4D85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2573867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573867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573867"/>
                    </a:lnTo>
                    <a:lnTo>
                      <a:pt x="0" y="2573867"/>
                    </a:lnTo>
                    <a:close/>
                  </a:path>
                </a:pathLst>
              </a:custGeom>
              <a:solidFill>
                <a:srgbClr val="404A6C"/>
              </a:solidFill>
            </p:spPr>
          </p:sp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B9CFF947-5D89-B6B2-6D52-0A4D49DC171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26119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23"/>
                  </a:lnSpc>
                </a:pPr>
                <a:endParaRPr/>
              </a:p>
            </p:txBody>
          </p:sp>
        </p:grpSp>
        <p:pic>
          <p:nvPicPr>
            <p:cNvPr id="8" name="Obraz 7" descr="Obraz zawierający wzór, kwadrat, piksel, krzyżówka&#10;&#10;Opis wygenerowany automatycznie">
              <a:extLst>
                <a:ext uri="{FF2B5EF4-FFF2-40B4-BE49-F238E27FC236}">
                  <a16:creationId xmlns:a16="http://schemas.microsoft.com/office/drawing/2014/main" id="{05659B57-ACB8-3564-D1CC-A67BDA669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77113" y="3376613"/>
              <a:ext cx="3095625" cy="3076575"/>
            </a:xfrm>
            <a:prstGeom prst="rect">
              <a:avLst/>
            </a:prstGeom>
          </p:spPr>
        </p:pic>
        <p:pic>
          <p:nvPicPr>
            <p:cNvPr id="9" name="Obraz 8" descr="Obraz zawierający wzór, kwadrat, piksel, krzyżówka&#10;&#10;Opis wygenerowany automatycznie">
              <a:extLst>
                <a:ext uri="{FF2B5EF4-FFF2-40B4-BE49-F238E27FC236}">
                  <a16:creationId xmlns:a16="http://schemas.microsoft.com/office/drawing/2014/main" id="{8FE25E60-440F-AEBF-760F-208C89EF6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2213" y="3395663"/>
              <a:ext cx="3076575" cy="3076575"/>
            </a:xfrm>
            <a:prstGeom prst="rect">
              <a:avLst/>
            </a:prstGeom>
          </p:spPr>
        </p:pic>
        <p:sp>
          <p:nvSpPr>
            <p:cNvPr id="11" name="TextBox 34">
              <a:extLst>
                <a:ext uri="{FF2B5EF4-FFF2-40B4-BE49-F238E27FC236}">
                  <a16:creationId xmlns:a16="http://schemas.microsoft.com/office/drawing/2014/main" id="{415E5CB0-CD8B-251F-612F-CD163A7814BF}"/>
                </a:ext>
              </a:extLst>
            </p:cNvPr>
            <p:cNvSpPr txBox="1"/>
            <p:nvPr/>
          </p:nvSpPr>
          <p:spPr>
            <a:xfrm>
              <a:off x="382297" y="6725649"/>
              <a:ext cx="7265729" cy="1449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6"/>
                </a:lnSpc>
              </a:pPr>
              <a:r>
                <a:rPr lang="en-US" sz="3150" spc="101">
                  <a:solidFill>
                    <a:schemeClr val="bg1"/>
                  </a:solidFill>
                  <a:latin typeface="Barlow Medium Bold"/>
                </a:rPr>
                <a:t>INSTAGRAM</a:t>
              </a:r>
            </a:p>
            <a:p>
              <a:pPr marL="0" algn="ctr">
                <a:lnSpc>
                  <a:spcPts val="3356"/>
                </a:lnSpc>
              </a:pPr>
              <a:r>
                <a:rPr lang="en-US" sz="3150" spc="101">
                  <a:solidFill>
                    <a:schemeClr val="bg1"/>
                  </a:solidFill>
                  <a:latin typeface="Barlow Medium Bold"/>
                </a:rPr>
                <a:t>@si.laudato</a:t>
              </a:r>
            </a:p>
            <a:p>
              <a:pPr marL="0" lvl="1" indent="0" algn="ctr">
                <a:lnSpc>
                  <a:spcPts val="5162"/>
                </a:lnSpc>
              </a:pPr>
              <a:endParaRPr lang="en-US" sz="3150" spc="101">
                <a:solidFill>
                  <a:schemeClr val="bg1"/>
                </a:solidFill>
                <a:latin typeface="Barlow Medium Bold"/>
              </a:endParaRPr>
            </a:p>
          </p:txBody>
        </p:sp>
        <p:sp>
          <p:nvSpPr>
            <p:cNvPr id="14" name="TextBox 34">
              <a:extLst>
                <a:ext uri="{FF2B5EF4-FFF2-40B4-BE49-F238E27FC236}">
                  <a16:creationId xmlns:a16="http://schemas.microsoft.com/office/drawing/2014/main" id="{5F8BD188-526B-58F7-F432-C4E698C6550C}"/>
                </a:ext>
              </a:extLst>
            </p:cNvPr>
            <p:cNvSpPr txBox="1"/>
            <p:nvPr/>
          </p:nvSpPr>
          <p:spPr>
            <a:xfrm>
              <a:off x="5297196" y="6706598"/>
              <a:ext cx="7265729" cy="1449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6"/>
                </a:lnSpc>
              </a:pPr>
              <a:r>
                <a:rPr lang="en-US" sz="3150" spc="101">
                  <a:solidFill>
                    <a:schemeClr val="bg1"/>
                  </a:solidFill>
                  <a:latin typeface="Barlow Medium Bold"/>
                </a:rPr>
                <a:t>FACEBOOK</a:t>
              </a:r>
              <a:endParaRPr lang="pl-PL">
                <a:solidFill>
                  <a:schemeClr val="bg1"/>
                </a:solidFill>
                <a:latin typeface="Barlow Medium Bold"/>
              </a:endParaRPr>
            </a:p>
            <a:p>
              <a:pPr marL="0" algn="ctr">
                <a:lnSpc>
                  <a:spcPts val="3356"/>
                </a:lnSpc>
              </a:pPr>
              <a:r>
                <a:rPr lang="en-US" sz="3150" spc="101">
                  <a:solidFill>
                    <a:schemeClr val="bg1"/>
                  </a:solidFill>
                  <a:latin typeface="Barlow Medium Bold"/>
                </a:rPr>
                <a:t>@CaritasLaudatoSi</a:t>
              </a:r>
            </a:p>
            <a:p>
              <a:pPr marL="0" lvl="1" indent="0" algn="ctr">
                <a:lnSpc>
                  <a:spcPts val="5162"/>
                </a:lnSpc>
              </a:pPr>
              <a:endParaRPr lang="en-US" sz="3150" spc="101">
                <a:solidFill>
                  <a:schemeClr val="bg1"/>
                </a:solidFill>
                <a:latin typeface="Barlow Medium Bold"/>
              </a:endParaRPr>
            </a:p>
          </p:txBody>
        </p:sp>
        <p:pic>
          <p:nvPicPr>
            <p:cNvPr id="15" name="Obraz 14" descr="Obraz zawierający wzór, kwadrat, piksel&#10;&#10;Opis wygenerowany automatycznie">
              <a:extLst>
                <a:ext uri="{FF2B5EF4-FFF2-40B4-BE49-F238E27FC236}">
                  <a16:creationId xmlns:a16="http://schemas.microsoft.com/office/drawing/2014/main" id="{89AD4F77-9F06-3E88-32F2-AACE0D036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15813" y="3395663"/>
              <a:ext cx="3000375" cy="3000375"/>
            </a:xfrm>
            <a:prstGeom prst="rect">
              <a:avLst/>
            </a:prstGeom>
          </p:spPr>
        </p:pic>
        <p:sp>
          <p:nvSpPr>
            <p:cNvPr id="16" name="TextBox 34">
              <a:extLst>
                <a:ext uri="{FF2B5EF4-FFF2-40B4-BE49-F238E27FC236}">
                  <a16:creationId xmlns:a16="http://schemas.microsoft.com/office/drawing/2014/main" id="{1FEF5F76-4177-6E92-A76D-6D7277E832A7}"/>
                </a:ext>
              </a:extLst>
            </p:cNvPr>
            <p:cNvSpPr txBox="1"/>
            <p:nvPr/>
          </p:nvSpPr>
          <p:spPr>
            <a:xfrm>
              <a:off x="10631195" y="6682785"/>
              <a:ext cx="6389429" cy="19377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6"/>
                </a:lnSpc>
              </a:pPr>
              <a:r>
                <a:rPr lang="en-US" sz="3150" spc="101">
                  <a:solidFill>
                    <a:schemeClr val="bg1"/>
                  </a:solidFill>
                  <a:latin typeface="Barlow Medium Bold"/>
                </a:rPr>
                <a:t>WWW</a:t>
              </a:r>
              <a:endParaRPr lang="pl-PL">
                <a:solidFill>
                  <a:schemeClr val="bg1"/>
                </a:solidFill>
                <a:latin typeface="Barlow Medium Bold"/>
              </a:endParaRPr>
            </a:p>
            <a:p>
              <a:pPr algn="ctr"/>
              <a:r>
                <a:rPr lang="en-US" sz="3150" spc="101">
                  <a:solidFill>
                    <a:schemeClr val="bg1"/>
                  </a:solidFill>
                  <a:latin typeface="Barlow Medium Bold"/>
                  <a:ea typeface="+mn-lt"/>
                  <a:cs typeface="+mn-lt"/>
                </a:rPr>
                <a:t>laudatosi.caritas.pl</a:t>
              </a:r>
              <a:endParaRPr lang="en-US">
                <a:solidFill>
                  <a:schemeClr val="bg1"/>
                </a:solidFill>
                <a:latin typeface="Barlow Medium Bold"/>
                <a:ea typeface="+mn-lt"/>
                <a:cs typeface="+mn-lt"/>
              </a:endParaRPr>
            </a:p>
            <a:p>
              <a:pPr marL="0" algn="ctr">
                <a:lnSpc>
                  <a:spcPts val="3356"/>
                </a:lnSpc>
              </a:pPr>
              <a:endParaRPr lang="en-US">
                <a:latin typeface="Barlow Medium Bold"/>
              </a:endParaRPr>
            </a:p>
            <a:p>
              <a:pPr marL="0" lvl="1" indent="0" algn="ctr">
                <a:lnSpc>
                  <a:spcPts val="5162"/>
                </a:lnSpc>
              </a:pPr>
              <a:endParaRPr lang="en-US" sz="3150" spc="101">
                <a:solidFill>
                  <a:schemeClr val="bg1"/>
                </a:solidFill>
                <a:latin typeface="Barlow Medium Bold"/>
              </a:endParaRPr>
            </a:p>
          </p:txBody>
        </p: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CBBAEDE1-6BA9-4111-26FD-BBB71A30D4A4}"/>
                </a:ext>
              </a:extLst>
            </p:cNvPr>
            <p:cNvSpPr txBox="1"/>
            <p:nvPr/>
          </p:nvSpPr>
          <p:spPr>
            <a:xfrm>
              <a:off x="2456043" y="1705945"/>
              <a:ext cx="8749077" cy="859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13"/>
                </a:lnSpc>
              </a:pPr>
              <a:r>
                <a:rPr lang="en-US" sz="5650" spc="164">
                  <a:solidFill>
                    <a:srgbClr val="F2F2F2"/>
                  </a:solidFill>
                  <a:latin typeface="Poppins Bold"/>
                  <a:cs typeface="Poppins Bold"/>
                </a:rPr>
                <a:t>GDZIE NAS ZNALEŹĆ?</a:t>
              </a:r>
            </a:p>
          </p:txBody>
        </p:sp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id="{98AB5675-80EC-A7F0-4E72-3FABEC43E41F}"/>
                </a:ext>
              </a:extLst>
            </p:cNvPr>
            <p:cNvGrpSpPr/>
            <p:nvPr/>
          </p:nvGrpSpPr>
          <p:grpSpPr>
            <a:xfrm>
              <a:off x="0" y="9153078"/>
              <a:ext cx="20960039" cy="1267272"/>
              <a:chOff x="0" y="9153078"/>
              <a:chExt cx="20960039" cy="1267272"/>
            </a:xfrm>
          </p:grpSpPr>
          <p:grpSp>
            <p:nvGrpSpPr>
              <p:cNvPr id="6" name="Grupa 5">
                <a:extLst>
                  <a:ext uri="{FF2B5EF4-FFF2-40B4-BE49-F238E27FC236}">
                    <a16:creationId xmlns:a16="http://schemas.microsoft.com/office/drawing/2014/main" id="{95C6F4AF-BB5F-1652-274E-004BB7266D0F}"/>
                  </a:ext>
                </a:extLst>
              </p:cNvPr>
              <p:cNvGrpSpPr/>
              <p:nvPr/>
            </p:nvGrpSpPr>
            <p:grpSpPr>
              <a:xfrm>
                <a:off x="0" y="9153078"/>
                <a:ext cx="20960039" cy="1267272"/>
                <a:chOff x="0" y="9153078"/>
                <a:chExt cx="20960039" cy="1267272"/>
              </a:xfrm>
            </p:grpSpPr>
            <p:grpSp>
              <p:nvGrpSpPr>
                <p:cNvPr id="13" name="Group 2">
                  <a:extLst>
                    <a:ext uri="{FF2B5EF4-FFF2-40B4-BE49-F238E27FC236}">
                      <a16:creationId xmlns:a16="http://schemas.microsoft.com/office/drawing/2014/main" id="{37F1F1ED-9C71-972C-4A71-267B64B92B2D}"/>
                    </a:ext>
                  </a:extLst>
                </p:cNvPr>
                <p:cNvGrpSpPr/>
                <p:nvPr/>
              </p:nvGrpSpPr>
              <p:grpSpPr>
                <a:xfrm>
                  <a:off x="0" y="9203829"/>
                  <a:ext cx="18498879" cy="1216521"/>
                  <a:chOff x="0" y="-38100"/>
                  <a:chExt cx="4872133" cy="850900"/>
                </a:xfrm>
              </p:grpSpPr>
              <p:sp>
                <p:nvSpPr>
                  <p:cNvPr id="21" name="Freeform 3">
                    <a:extLst>
                      <a:ext uri="{FF2B5EF4-FFF2-40B4-BE49-F238E27FC236}">
                        <a16:creationId xmlns:a16="http://schemas.microsoft.com/office/drawing/2014/main" id="{F7E4C345-6567-6CBE-3E2F-FFC09A55B46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816593" cy="812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72133" h="812800">
                        <a:moveTo>
                          <a:pt x="0" y="0"/>
                        </a:moveTo>
                        <a:lnTo>
                          <a:pt x="4872133" y="0"/>
                        </a:lnTo>
                        <a:lnTo>
                          <a:pt x="4872133" y="812800"/>
                        </a:lnTo>
                        <a:lnTo>
                          <a:pt x="0" y="812800"/>
                        </a:lnTo>
                        <a:close/>
                      </a:path>
                    </a:pathLst>
                  </a:custGeom>
                  <a:solidFill>
                    <a:srgbClr val="404A6C"/>
                  </a:solidFill>
                </p:spPr>
              </p:sp>
              <p:sp>
                <p:nvSpPr>
                  <p:cNvPr id="22" name="TextBox 4">
                    <a:extLst>
                      <a:ext uri="{FF2B5EF4-FFF2-40B4-BE49-F238E27FC236}">
                        <a16:creationId xmlns:a16="http://schemas.microsoft.com/office/drawing/2014/main" id="{330737ED-3F2F-9BFE-66C5-3767E9DCD085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-38100"/>
                    <a:ext cx="4872133" cy="850900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algn="ctr">
                      <a:lnSpc>
                        <a:spcPts val="2823"/>
                      </a:lnSpc>
                    </a:pPr>
                    <a:endParaRPr/>
                  </a:p>
                </p:txBody>
              </p:sp>
            </p:grpSp>
            <p:grpSp>
              <p:nvGrpSpPr>
                <p:cNvPr id="17" name="Group 5">
                  <a:extLst>
                    <a:ext uri="{FF2B5EF4-FFF2-40B4-BE49-F238E27FC236}">
                      <a16:creationId xmlns:a16="http://schemas.microsoft.com/office/drawing/2014/main" id="{C20A4981-F0B3-D0B0-6491-C184FE1C2A9B}"/>
                    </a:ext>
                  </a:extLst>
                </p:cNvPr>
                <p:cNvGrpSpPr/>
                <p:nvPr/>
              </p:nvGrpSpPr>
              <p:grpSpPr>
                <a:xfrm>
                  <a:off x="10006657" y="9153078"/>
                  <a:ext cx="10953382" cy="1211134"/>
                  <a:chOff x="143338" y="-192882"/>
                  <a:chExt cx="14604510" cy="1614845"/>
                </a:xfrm>
              </p:grpSpPr>
              <p:sp>
                <p:nvSpPr>
                  <p:cNvPr id="19" name="Freeform 6">
                    <a:extLst>
                      <a:ext uri="{FF2B5EF4-FFF2-40B4-BE49-F238E27FC236}">
                        <a16:creationId xmlns:a16="http://schemas.microsoft.com/office/drawing/2014/main" id="{D9EF632D-5F9B-5AB1-9FBB-0A6AC35D9D61}"/>
                      </a:ext>
                    </a:extLst>
                  </p:cNvPr>
                  <p:cNvSpPr/>
                  <p:nvPr/>
                </p:nvSpPr>
                <p:spPr>
                  <a:xfrm>
                    <a:off x="143338" y="50363"/>
                    <a:ext cx="10658448" cy="1371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58448" h="1371600">
                        <a:moveTo>
                          <a:pt x="0" y="0"/>
                        </a:moveTo>
                        <a:lnTo>
                          <a:pt x="10658448" y="0"/>
                        </a:lnTo>
                        <a:lnTo>
                          <a:pt x="10658448" y="1371600"/>
                        </a:lnTo>
                        <a:lnTo>
                          <a:pt x="0" y="137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5"/>
                    <a:stretch>
                      <a:fillRect l="-128776" t="-900000"/>
                    </a:stretch>
                  </a:blipFill>
                </p:spPr>
              </p:sp>
              <p:sp>
                <p:nvSpPr>
                  <p:cNvPr id="20" name="TextBox 9">
                    <a:extLst>
                      <a:ext uri="{FF2B5EF4-FFF2-40B4-BE49-F238E27FC236}">
                        <a16:creationId xmlns:a16="http://schemas.microsoft.com/office/drawing/2014/main" id="{40620FDD-7C2F-C9DC-C63A-DA7311AC85FA}"/>
                      </a:ext>
                    </a:extLst>
                  </p:cNvPr>
                  <p:cNvSpPr txBox="1"/>
                  <p:nvPr/>
                </p:nvSpPr>
                <p:spPr>
                  <a:xfrm>
                    <a:off x="10633048" y="-192882"/>
                    <a:ext cx="4114800" cy="1497475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algn="ctr">
                      <a:lnSpc>
                        <a:spcPts val="2823"/>
                      </a:lnSpc>
                    </a:pPr>
                    <a:endParaRPr/>
                  </a:p>
                </p:txBody>
              </p:sp>
            </p:grpSp>
          </p:grpSp>
          <p:sp>
            <p:nvSpPr>
              <p:cNvPr id="7" name="Freeform 10">
                <a:extLst>
                  <a:ext uri="{FF2B5EF4-FFF2-40B4-BE49-F238E27FC236}">
                    <a16:creationId xmlns:a16="http://schemas.microsoft.com/office/drawing/2014/main" id="{9A7D54A3-2208-446B-8040-460E6200B89F}"/>
                  </a:ext>
                </a:extLst>
              </p:cNvPr>
              <p:cNvSpPr/>
              <p:nvPr/>
            </p:nvSpPr>
            <p:spPr>
              <a:xfrm>
                <a:off x="5319671" y="9366628"/>
                <a:ext cx="3069178" cy="920372"/>
              </a:xfrm>
              <a:custGeom>
                <a:avLst/>
                <a:gdLst/>
                <a:ahLst/>
                <a:cxnLst/>
                <a:rect l="l" t="t" r="r" b="b"/>
                <a:pathLst>
                  <a:path w="3069178" h="920372">
                    <a:moveTo>
                      <a:pt x="0" y="0"/>
                    </a:moveTo>
                    <a:lnTo>
                      <a:pt x="3069178" y="0"/>
                    </a:lnTo>
                    <a:lnTo>
                      <a:pt x="3069178" y="920372"/>
                    </a:lnTo>
                    <a:lnTo>
                      <a:pt x="0" y="92037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32265" b="-19325"/>
                </a:stretch>
              </a:blipFill>
            </p:spPr>
          </p:sp>
          <p:sp>
            <p:nvSpPr>
              <p:cNvPr id="10" name="Freeform 11">
                <a:extLst>
                  <a:ext uri="{FF2B5EF4-FFF2-40B4-BE49-F238E27FC236}">
                    <a16:creationId xmlns:a16="http://schemas.microsoft.com/office/drawing/2014/main" id="{439738B7-936D-7945-8D87-AD72A0520F81}"/>
                  </a:ext>
                </a:extLst>
              </p:cNvPr>
              <p:cNvSpPr/>
              <p:nvPr/>
            </p:nvSpPr>
            <p:spPr>
              <a:xfrm>
                <a:off x="8701924" y="9366628"/>
                <a:ext cx="532928" cy="750603"/>
              </a:xfrm>
              <a:custGeom>
                <a:avLst/>
                <a:gdLst/>
                <a:ahLst/>
                <a:cxnLst/>
                <a:rect l="l" t="t" r="r" b="b"/>
                <a:pathLst>
                  <a:path w="532928" h="750603">
                    <a:moveTo>
                      <a:pt x="0" y="0"/>
                    </a:moveTo>
                    <a:lnTo>
                      <a:pt x="532928" y="0"/>
                    </a:lnTo>
                    <a:lnTo>
                      <a:pt x="532928" y="750603"/>
                    </a:lnTo>
                    <a:lnTo>
                      <a:pt x="0" y="7506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12" name="TextBox 18">
                <a:extLst>
                  <a:ext uri="{FF2B5EF4-FFF2-40B4-BE49-F238E27FC236}">
                    <a16:creationId xmlns:a16="http://schemas.microsoft.com/office/drawing/2014/main" id="{CBD91288-3D2F-B5B2-4119-981A891AF210}"/>
                  </a:ext>
                </a:extLst>
              </p:cNvPr>
              <p:cNvSpPr txBox="1"/>
              <p:nvPr/>
            </p:nvSpPr>
            <p:spPr>
              <a:xfrm>
                <a:off x="480554" y="9470517"/>
                <a:ext cx="4725271" cy="68905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960"/>
                  </a:lnSpc>
                </a:pP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Projekt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„Caritas Laudato Si':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Aktywna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edukacja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wspólnot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Caritas w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zakresie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przeciwdziałania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nadkonsumpcji w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dążeniu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do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gospodarki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o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obiegu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zamkniętym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” 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realizowany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przez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Caritas Polska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współfinansowany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jest ze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środków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NFOŚiGW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 w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ramach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programu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priorytetowego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nr 7.2.1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Edukacja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ekologiczna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Część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1)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Edukacja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ekologiczna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na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lata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2021-2025.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Niniejszy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materiał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został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opublikowany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dzięki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dofinansowaniu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Narodowego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Funduszu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Ochrony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Środowiska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i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Gospodarki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Wodnej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. Za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jego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treść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odpowiada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</a:t>
                </a:r>
                <a:r>
                  <a:rPr lang="en-US" sz="685" dirty="0" err="1">
                    <a:solidFill>
                      <a:srgbClr val="FFFFFF"/>
                    </a:solidFill>
                    <a:latin typeface="Open Sans"/>
                    <a:cs typeface="Open Sans"/>
                  </a:rPr>
                  <a:t>wyłącznie</a:t>
                </a:r>
                <a:r>
                  <a:rPr lang="en-US" sz="685" dirty="0">
                    <a:solidFill>
                      <a:srgbClr val="FFFFFF"/>
                    </a:solidFill>
                    <a:latin typeface="Open Sans"/>
                    <a:cs typeface="Open Sans"/>
                  </a:rPr>
                  <a:t> Caritas Polska. </a:t>
                </a:r>
              </a:p>
              <a:p>
                <a:pPr algn="just">
                  <a:lnSpc>
                    <a:spcPts val="960"/>
                  </a:lnSpc>
                </a:pPr>
                <a:endParaRPr lang="en-US" sz="685" dirty="0">
                  <a:solidFill>
                    <a:srgbClr val="FFFFFF"/>
                  </a:solidFill>
                  <a:latin typeface="Open Sans"/>
                  <a:cs typeface="Open San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1026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27901b-1d3f-4f8b-bc3a-75c9c957cded">
      <Terms xmlns="http://schemas.microsoft.com/office/infopath/2007/PartnerControls"/>
    </lcf76f155ced4ddcb4097134ff3c332f>
    <TaxCatchAll xmlns="3e676f09-0d62-496c-aaf3-e82a4d7aa0a6" xsi:nil="true"/>
    <SharedWithUsers xmlns="3e676f09-0d62-496c-aaf3-e82a4d7aa0a6">
      <UserInfo>
        <DisplayName>Andrzej Biderman</DisplayName>
        <AccountId>15</AccountId>
        <AccountType/>
      </UserInfo>
      <UserInfo>
        <DisplayName>Marcin Kawko</DisplayName>
        <AccountId>469</AccountId>
        <AccountType/>
      </UserInfo>
      <UserInfo>
        <DisplayName>Iwona Łobasiuk</DisplayName>
        <AccountId>973</AccountId>
        <AccountType/>
      </UserInfo>
      <UserInfo>
        <DisplayName>Agata Olesińska</DisplayName>
        <AccountId>1031</AccountId>
        <AccountType/>
      </UserInfo>
      <UserInfo>
        <DisplayName>Ireneusz Krause - Caritas Polska</DisplayName>
        <AccountId>12</AccountId>
        <AccountType/>
      </UserInfo>
      <UserInfo>
        <DisplayName>Ewa Letki-Głuszak</DisplayName>
        <AccountId>1033</AccountId>
        <AccountType/>
      </UserInfo>
      <UserInfo>
        <DisplayName>Żaneta Żebrowska-Rosa</DisplayName>
        <AccountId>254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56DB6CD1E807844932B64EC0371CEA1" ma:contentTypeVersion="18" ma:contentTypeDescription="Utwórz nowy dokument." ma:contentTypeScope="" ma:versionID="6bfad1e9ffba364ce4e595ad2cf516d7">
  <xsd:schema xmlns:xsd="http://www.w3.org/2001/XMLSchema" xmlns:xs="http://www.w3.org/2001/XMLSchema" xmlns:p="http://schemas.microsoft.com/office/2006/metadata/properties" xmlns:ns2="8f27901b-1d3f-4f8b-bc3a-75c9c957cded" xmlns:ns3="3e676f09-0d62-496c-aaf3-e82a4d7aa0a6" targetNamespace="http://schemas.microsoft.com/office/2006/metadata/properties" ma:root="true" ma:fieldsID="0f075680c63d50bbedfd3884cb16b288" ns2:_="" ns3:_="">
    <xsd:import namespace="8f27901b-1d3f-4f8b-bc3a-75c9c957cded"/>
    <xsd:import namespace="3e676f09-0d62-496c-aaf3-e82a4d7aa0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7901b-1d3f-4f8b-bc3a-75c9c957cd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i obrazów" ma:readOnly="false" ma:fieldId="{5cf76f15-5ced-4ddc-b409-7134ff3c332f}" ma:taxonomyMulti="true" ma:sspId="0588426c-d31e-4e49-8c5d-1b13a96b56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76f09-0d62-496c-aaf3-e82a4d7aa0a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3659a1-78fd-4f1b-9c9c-0fd3a1cdce7c}" ma:internalName="TaxCatchAll" ma:showField="CatchAllData" ma:web="3e676f09-0d62-496c-aaf3-e82a4d7aa0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E5299B-6E42-4495-B852-63308DB46A8B}">
  <ds:schemaRefs>
    <ds:schemaRef ds:uri="http://schemas.microsoft.com/office/2006/documentManagement/types"/>
    <ds:schemaRef ds:uri="http://schemas.microsoft.com/office/2006/metadata/properties"/>
    <ds:schemaRef ds:uri="3e676f09-0d62-496c-aaf3-e82a4d7aa0a6"/>
    <ds:schemaRef ds:uri="http://purl.org/dc/elements/1.1/"/>
    <ds:schemaRef ds:uri="http://schemas.openxmlformats.org/package/2006/metadata/core-properties"/>
    <ds:schemaRef ds:uri="8f27901b-1d3f-4f8b-bc3a-75c9c957cded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9FB4DAE-9E2E-4A5A-87A8-D83CA300E7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ACB2F0-E23C-469C-AC97-C84793FAC9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27901b-1d3f-4f8b-bc3a-75c9c957cded"/>
    <ds:schemaRef ds:uri="3e676f09-0d62-496c-aaf3-e82a4d7aa0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14897</TotalTime>
  <Words>681</Words>
  <Application>Microsoft Office PowerPoint</Application>
  <PresentationFormat>Niestandardowy</PresentationFormat>
  <Paragraphs>81</Paragraphs>
  <Slides>7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20" baseType="lpstr">
      <vt:lpstr>Roboto</vt:lpstr>
      <vt:lpstr>Poppins Bold</vt:lpstr>
      <vt:lpstr>Poppins ExtraBold</vt:lpstr>
      <vt:lpstr>Josefin Sans Light</vt:lpstr>
      <vt:lpstr>Josefin Sans Bold</vt:lpstr>
      <vt:lpstr>Open Sans</vt:lpstr>
      <vt:lpstr>Calibri</vt:lpstr>
      <vt:lpstr>Symbol</vt:lpstr>
      <vt:lpstr>Arial</vt:lpstr>
      <vt:lpstr>Poppins SemiBold</vt:lpstr>
      <vt:lpstr>Barlow Medium Bold</vt:lpstr>
      <vt:lpstr>Josefin Sans Medium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NASZE DECYZJE  MAJĄ ZNACZENIE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ŻYWNOŚĆ– AW_LaudatoSi_Prezentacja_Zgromadzenie</dc:title>
  <cp:lastModifiedBy>Andrzej Biderman</cp:lastModifiedBy>
  <cp:revision>10</cp:revision>
  <cp:lastPrinted>2024-01-16T12:37:03Z</cp:lastPrinted>
  <dcterms:created xsi:type="dcterms:W3CDTF">2006-08-16T00:00:00Z</dcterms:created>
  <dcterms:modified xsi:type="dcterms:W3CDTF">2024-03-04T15:15:15Z</dcterms:modified>
  <dc:identifier>DAF0tqpzSJs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0x010100056DB6CD1E807844932B64EC0371CEA1</vt:lpwstr>
  </property>
  <property fmtid="{D5CDD505-2E9C-101B-9397-08002B2CF9AE}" pid="3" name="MediaServiceImageTags">
    <vt:lpwstr/>
  </property>
</Properties>
</file>