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4"/>
  </p:sldMasterIdLst>
  <p:notesMasterIdLst>
    <p:notesMasterId r:id="rId21"/>
  </p:notesMasterIdLst>
  <p:sldIdLst>
    <p:sldId id="463" r:id="rId5"/>
    <p:sldId id="264" r:id="rId6"/>
    <p:sldId id="441" r:id="rId7"/>
    <p:sldId id="473" r:id="rId8"/>
    <p:sldId id="466" r:id="rId9"/>
    <p:sldId id="471" r:id="rId10"/>
    <p:sldId id="459" r:id="rId11"/>
    <p:sldId id="475" r:id="rId12"/>
    <p:sldId id="461" r:id="rId13"/>
    <p:sldId id="462" r:id="rId14"/>
    <p:sldId id="472" r:id="rId15"/>
    <p:sldId id="464" r:id="rId16"/>
    <p:sldId id="448" r:id="rId17"/>
    <p:sldId id="474" r:id="rId18"/>
    <p:sldId id="465" r:id="rId19"/>
    <p:sldId id="273" r:id="rId2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335DF31-9A84-3BC1-4BD6-3F87D8780918}" name="Andrzej Biderman" initials="AB" userId="8e91e8437f66d670" providerId="Windows Live"/>
  <p188:author id="{0F927A47-3BCA-38C3-E68E-D7DFE1FB49BA}" name="Andrzej Biderman" initials="" userId="S::abiderman@caritas.org.pl::ec61202c-777a-4e60-b78a-62da9dafbd78" providerId="AD"/>
  <p188:author id="{C8C1A59B-C20C-CC6B-3FB8-15E09705706B}" name="Aniela Wasiak" initials="AW" userId="S::awasiak@caritas.org.pl::d407c12c-49b2-4bdd-95bc-18f37d3b811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4A6C"/>
    <a:srgbClr val="3F4A6C"/>
    <a:srgbClr val="F9FAFB"/>
    <a:srgbClr val="404A6C"/>
    <a:srgbClr val="E9E9E9"/>
    <a:srgbClr val="52D1B2"/>
    <a:srgbClr val="DCE39D"/>
    <a:srgbClr val="60D0B5"/>
    <a:srgbClr val="CAF1E7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3" autoAdjust="0"/>
    <p:restoredTop sz="86369" autoAdjust="0"/>
  </p:normalViewPr>
  <p:slideViewPr>
    <p:cSldViewPr snapToGrid="0">
      <p:cViewPr varScale="1">
        <p:scale>
          <a:sx n="94" d="100"/>
          <a:sy n="94" d="100"/>
        </p:scale>
        <p:origin x="485" y="53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8" d="100"/>
          <a:sy n="98" d="100"/>
        </p:scale>
        <p:origin x="3516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zej Biderman" userId="ec61202c-777a-4e60-b78a-62da9dafbd78" providerId="ADAL" clId="{3E5D911D-FD11-4274-B238-A50054B8B699}"/>
    <pc:docChg chg="undo redo custSel addSld delSld modSld sldOrd">
      <pc:chgData name="Andrzej Biderman" userId="ec61202c-777a-4e60-b78a-62da9dafbd78" providerId="ADAL" clId="{3E5D911D-FD11-4274-B238-A50054B8B699}" dt="2023-12-20T09:43:46.784" v="2891" actId="1035"/>
      <pc:docMkLst>
        <pc:docMk/>
      </pc:docMkLst>
      <pc:sldChg chg="del">
        <pc:chgData name="Andrzej Biderman" userId="ec61202c-777a-4e60-b78a-62da9dafbd78" providerId="ADAL" clId="{3E5D911D-FD11-4274-B238-A50054B8B699}" dt="2023-12-20T09:39:11.772" v="2781" actId="47"/>
        <pc:sldMkLst>
          <pc:docMk/>
          <pc:sldMk cId="0" sldId="257"/>
        </pc:sldMkLst>
      </pc:sldChg>
      <pc:sldChg chg="addSp delSp modSp mod ord">
        <pc:chgData name="Andrzej Biderman" userId="ec61202c-777a-4e60-b78a-62da9dafbd78" providerId="ADAL" clId="{3E5D911D-FD11-4274-B238-A50054B8B699}" dt="2023-12-20T09:08:48.722" v="2274" actId="478"/>
        <pc:sldMkLst>
          <pc:docMk/>
          <pc:sldMk cId="0" sldId="264"/>
        </pc:sldMkLst>
        <pc:spChg chg="del mod">
          <ac:chgData name="Andrzej Biderman" userId="ec61202c-777a-4e60-b78a-62da9dafbd78" providerId="ADAL" clId="{3E5D911D-FD11-4274-B238-A50054B8B699}" dt="2023-12-20T09:08:48.722" v="2274" actId="478"/>
          <ac:spMkLst>
            <pc:docMk/>
            <pc:sldMk cId="0" sldId="264"/>
            <ac:spMk id="5" creationId="{0ED1534D-6944-6E42-D276-C1FCB395F0AA}"/>
          </ac:spMkLst>
        </pc:spChg>
        <pc:spChg chg="add mod">
          <ac:chgData name="Andrzej Biderman" userId="ec61202c-777a-4e60-b78a-62da9dafbd78" providerId="ADAL" clId="{3E5D911D-FD11-4274-B238-A50054B8B699}" dt="2023-12-20T08:46:04.887" v="1880" actId="403"/>
          <ac:spMkLst>
            <pc:docMk/>
            <pc:sldMk cId="0" sldId="264"/>
            <ac:spMk id="6" creationId="{1298F708-56EF-8CC3-DCAA-F1D14B6471A2}"/>
          </ac:spMkLst>
        </pc:spChg>
        <pc:spChg chg="del mod ord">
          <ac:chgData name="Andrzej Biderman" userId="ec61202c-777a-4e60-b78a-62da9dafbd78" providerId="ADAL" clId="{3E5D911D-FD11-4274-B238-A50054B8B699}" dt="2023-12-20T08:45:24.597" v="1864" actId="478"/>
          <ac:spMkLst>
            <pc:docMk/>
            <pc:sldMk cId="0" sldId="264"/>
            <ac:spMk id="7" creationId="{4E7901C8-78A8-3021-2C09-6A249C1FB7D7}"/>
          </ac:spMkLst>
        </pc:spChg>
        <pc:spChg chg="mod">
          <ac:chgData name="Andrzej Biderman" userId="ec61202c-777a-4e60-b78a-62da9dafbd78" providerId="ADAL" clId="{3E5D911D-FD11-4274-B238-A50054B8B699}" dt="2023-12-20T08:45:42.062" v="1875" actId="1076"/>
          <ac:spMkLst>
            <pc:docMk/>
            <pc:sldMk cId="0" sldId="264"/>
            <ac:spMk id="14" creationId="{00000000-0000-0000-0000-000000000000}"/>
          </ac:spMkLst>
        </pc:spChg>
        <pc:spChg chg="ord">
          <ac:chgData name="Andrzej Biderman" userId="ec61202c-777a-4e60-b78a-62da9dafbd78" providerId="ADAL" clId="{3E5D911D-FD11-4274-B238-A50054B8B699}" dt="2023-12-20T08:33:17.178" v="1705" actId="166"/>
          <ac:spMkLst>
            <pc:docMk/>
            <pc:sldMk cId="0" sldId="264"/>
            <ac:spMk id="15" creationId="{00000000-0000-0000-0000-000000000000}"/>
          </ac:spMkLst>
        </pc:spChg>
        <pc:spChg chg="mod">
          <ac:chgData name="Andrzej Biderman" userId="ec61202c-777a-4e60-b78a-62da9dafbd78" providerId="ADAL" clId="{3E5D911D-FD11-4274-B238-A50054B8B699}" dt="2023-12-20T09:08:42.428" v="2272" actId="1076"/>
          <ac:spMkLst>
            <pc:docMk/>
            <pc:sldMk cId="0" sldId="264"/>
            <ac:spMk id="16" creationId="{00000000-0000-0000-0000-000000000000}"/>
          </ac:spMkLst>
        </pc:spChg>
        <pc:grpChg chg="mod">
          <ac:chgData name="Andrzej Biderman" userId="ec61202c-777a-4e60-b78a-62da9dafbd78" providerId="ADAL" clId="{3E5D911D-FD11-4274-B238-A50054B8B699}" dt="2023-12-20T09:08:38.250" v="2271" actId="1076"/>
          <ac:grpSpMkLst>
            <pc:docMk/>
            <pc:sldMk cId="0" sldId="264"/>
            <ac:grpSpMk id="2" creationId="{00000000-0000-0000-0000-000000000000}"/>
          </ac:grpSpMkLst>
        </pc:grpChg>
        <pc:grpChg chg="mod">
          <ac:chgData name="Andrzej Biderman" userId="ec61202c-777a-4e60-b78a-62da9dafbd78" providerId="ADAL" clId="{3E5D911D-FD11-4274-B238-A50054B8B699}" dt="2023-12-20T08:45:47.120" v="1876" actId="1076"/>
          <ac:grpSpMkLst>
            <pc:docMk/>
            <pc:sldMk cId="0" sldId="264"/>
            <ac:grpSpMk id="34" creationId="{8D829373-E6AE-F623-6A9C-92DB43293402}"/>
          </ac:grpSpMkLst>
        </pc:grpChg>
        <pc:picChg chg="add mod">
          <ac:chgData name="Andrzej Biderman" userId="ec61202c-777a-4e60-b78a-62da9dafbd78" providerId="ADAL" clId="{3E5D911D-FD11-4274-B238-A50054B8B699}" dt="2023-12-20T08:33:31.528" v="1706" actId="1076"/>
          <ac:picMkLst>
            <pc:docMk/>
            <pc:sldMk cId="0" sldId="264"/>
            <ac:picMk id="9" creationId="{A5DC0F49-AB3C-5CF1-315E-165F895B7E48}"/>
          </ac:picMkLst>
        </pc:picChg>
      </pc:sldChg>
      <pc:sldChg chg="modSp mod ord">
        <pc:chgData name="Andrzej Biderman" userId="ec61202c-777a-4e60-b78a-62da9dafbd78" providerId="ADAL" clId="{3E5D911D-FD11-4274-B238-A50054B8B699}" dt="2023-12-20T09:39:31.374" v="2791" actId="20577"/>
        <pc:sldMkLst>
          <pc:docMk/>
          <pc:sldMk cId="3862398074" sldId="441"/>
        </pc:sldMkLst>
        <pc:spChg chg="mod">
          <ac:chgData name="Andrzej Biderman" userId="ec61202c-777a-4e60-b78a-62da9dafbd78" providerId="ADAL" clId="{3E5D911D-FD11-4274-B238-A50054B8B699}" dt="2023-12-20T09:39:31.374" v="2791" actId="20577"/>
          <ac:spMkLst>
            <pc:docMk/>
            <pc:sldMk cId="3862398074" sldId="441"/>
            <ac:spMk id="2" creationId="{56584546-953E-EBF2-8234-BB1864C2E0FC}"/>
          </ac:spMkLst>
        </pc:spChg>
      </pc:sldChg>
      <pc:sldChg chg="del">
        <pc:chgData name="Andrzej Biderman" userId="ec61202c-777a-4e60-b78a-62da9dafbd78" providerId="ADAL" clId="{3E5D911D-FD11-4274-B238-A50054B8B699}" dt="2023-12-20T09:03:50.983" v="2234" actId="47"/>
        <pc:sldMkLst>
          <pc:docMk/>
          <pc:sldMk cId="2766024408" sldId="443"/>
        </pc:sldMkLst>
      </pc:sldChg>
      <pc:sldChg chg="delSp modSp del mod">
        <pc:chgData name="Andrzej Biderman" userId="ec61202c-777a-4e60-b78a-62da9dafbd78" providerId="ADAL" clId="{3E5D911D-FD11-4274-B238-A50054B8B699}" dt="2023-12-19T10:25:32.727" v="87" actId="47"/>
        <pc:sldMkLst>
          <pc:docMk/>
          <pc:sldMk cId="274547684" sldId="446"/>
        </pc:sldMkLst>
        <pc:spChg chg="del">
          <ac:chgData name="Andrzej Biderman" userId="ec61202c-777a-4e60-b78a-62da9dafbd78" providerId="ADAL" clId="{3E5D911D-FD11-4274-B238-A50054B8B699}" dt="2023-12-19T10:14:02.236" v="12" actId="478"/>
          <ac:spMkLst>
            <pc:docMk/>
            <pc:sldMk cId="274547684" sldId="446"/>
            <ac:spMk id="9" creationId="{46896BDA-98D8-188F-FFA8-BFBCB4CBE3F2}"/>
          </ac:spMkLst>
        </pc:spChg>
        <pc:spChg chg="mod">
          <ac:chgData name="Andrzej Biderman" userId="ec61202c-777a-4e60-b78a-62da9dafbd78" providerId="ADAL" clId="{3E5D911D-FD11-4274-B238-A50054B8B699}" dt="2023-12-19T10:22:43.774" v="65" actId="1076"/>
          <ac:spMkLst>
            <pc:docMk/>
            <pc:sldMk cId="274547684" sldId="446"/>
            <ac:spMk id="10" creationId="{92040F21-2C9A-43B0-B608-4105EBA6D471}"/>
          </ac:spMkLst>
        </pc:spChg>
        <pc:spChg chg="mod">
          <ac:chgData name="Andrzej Biderman" userId="ec61202c-777a-4e60-b78a-62da9dafbd78" providerId="ADAL" clId="{3E5D911D-FD11-4274-B238-A50054B8B699}" dt="2023-12-19T10:22:43.774" v="65" actId="1076"/>
          <ac:spMkLst>
            <pc:docMk/>
            <pc:sldMk cId="274547684" sldId="446"/>
            <ac:spMk id="13" creationId="{890E77B6-796E-66EE-E0C9-B0761A9755A8}"/>
          </ac:spMkLst>
        </pc:spChg>
        <pc:grpChg chg="mod">
          <ac:chgData name="Andrzej Biderman" userId="ec61202c-777a-4e60-b78a-62da9dafbd78" providerId="ADAL" clId="{3E5D911D-FD11-4274-B238-A50054B8B699}" dt="2023-12-19T10:22:43.774" v="65" actId="1076"/>
          <ac:grpSpMkLst>
            <pc:docMk/>
            <pc:sldMk cId="274547684" sldId="446"/>
            <ac:grpSpMk id="14" creationId="{7180CB48-7D2E-7C8D-59C2-CD61EB0FE3F5}"/>
          </ac:grpSpMkLst>
        </pc:grpChg>
        <pc:picChg chg="mod">
          <ac:chgData name="Andrzej Biderman" userId="ec61202c-777a-4e60-b78a-62da9dafbd78" providerId="ADAL" clId="{3E5D911D-FD11-4274-B238-A50054B8B699}" dt="2023-12-19T10:22:43.774" v="65" actId="1076"/>
          <ac:picMkLst>
            <pc:docMk/>
            <pc:sldMk cId="274547684" sldId="446"/>
            <ac:picMk id="5" creationId="{BB6702B0-33A1-AB42-C745-E587FD2484EB}"/>
          </ac:picMkLst>
        </pc:picChg>
      </pc:sldChg>
      <pc:sldChg chg="addSp delSp modSp del mod">
        <pc:chgData name="Andrzej Biderman" userId="ec61202c-777a-4e60-b78a-62da9dafbd78" providerId="ADAL" clId="{3E5D911D-FD11-4274-B238-A50054B8B699}" dt="2023-12-19T13:28:45.281" v="1259" actId="47"/>
        <pc:sldMkLst>
          <pc:docMk/>
          <pc:sldMk cId="1789981776" sldId="447"/>
        </pc:sldMkLst>
        <pc:spChg chg="mod">
          <ac:chgData name="Andrzej Biderman" userId="ec61202c-777a-4e60-b78a-62da9dafbd78" providerId="ADAL" clId="{3E5D911D-FD11-4274-B238-A50054B8B699}" dt="2023-12-19T13:00:12.372" v="959" actId="14100"/>
          <ac:spMkLst>
            <pc:docMk/>
            <pc:sldMk cId="1789981776" sldId="447"/>
            <ac:spMk id="2" creationId="{36A81F5D-B02F-4BB3-0D7B-046C0BE8A5C8}"/>
          </ac:spMkLst>
        </pc:spChg>
        <pc:spChg chg="mod">
          <ac:chgData name="Andrzej Biderman" userId="ec61202c-777a-4e60-b78a-62da9dafbd78" providerId="ADAL" clId="{3E5D911D-FD11-4274-B238-A50054B8B699}" dt="2023-12-19T11:42:47.521" v="306"/>
          <ac:spMkLst>
            <pc:docMk/>
            <pc:sldMk cId="1789981776" sldId="447"/>
            <ac:spMk id="5" creationId="{374C6449-6D4D-D3AB-38FA-7945BF8E7878}"/>
          </ac:spMkLst>
        </pc:spChg>
        <pc:spChg chg="mod ord">
          <ac:chgData name="Andrzej Biderman" userId="ec61202c-777a-4e60-b78a-62da9dafbd78" providerId="ADAL" clId="{3E5D911D-FD11-4274-B238-A50054B8B699}" dt="2023-12-19T12:36:32.763" v="650" actId="207"/>
          <ac:spMkLst>
            <pc:docMk/>
            <pc:sldMk cId="1789981776" sldId="447"/>
            <ac:spMk id="6" creationId="{C2AC38DD-7125-76F5-CCD9-8981F6A8E927}"/>
          </ac:spMkLst>
        </pc:spChg>
        <pc:spChg chg="mod">
          <ac:chgData name="Andrzej Biderman" userId="ec61202c-777a-4e60-b78a-62da9dafbd78" providerId="ADAL" clId="{3E5D911D-FD11-4274-B238-A50054B8B699}" dt="2023-12-19T11:42:47.521" v="306"/>
          <ac:spMkLst>
            <pc:docMk/>
            <pc:sldMk cId="1789981776" sldId="447"/>
            <ac:spMk id="8" creationId="{13735129-E24E-72F1-52A4-1C6B4A8A9E89}"/>
          </ac:spMkLst>
        </pc:spChg>
        <pc:spChg chg="del mod topLvl">
          <ac:chgData name="Andrzej Biderman" userId="ec61202c-777a-4e60-b78a-62da9dafbd78" providerId="ADAL" clId="{3E5D911D-FD11-4274-B238-A50054B8B699}" dt="2023-12-19T11:43:31.732" v="311" actId="478"/>
          <ac:spMkLst>
            <pc:docMk/>
            <pc:sldMk cId="1789981776" sldId="447"/>
            <ac:spMk id="10" creationId="{8A97F3A6-99BF-17C1-1E72-EA531EC767DB}"/>
          </ac:spMkLst>
        </pc:spChg>
        <pc:spChg chg="mod topLvl">
          <ac:chgData name="Andrzej Biderman" userId="ec61202c-777a-4e60-b78a-62da9dafbd78" providerId="ADAL" clId="{3E5D911D-FD11-4274-B238-A50054B8B699}" dt="2023-12-19T13:13:30.898" v="1138" actId="1076"/>
          <ac:spMkLst>
            <pc:docMk/>
            <pc:sldMk cId="1789981776" sldId="447"/>
            <ac:spMk id="12" creationId="{8BEE82A4-6883-878D-E9AF-84E7BBA975B0}"/>
          </ac:spMkLst>
        </pc:spChg>
        <pc:spChg chg="add del mod">
          <ac:chgData name="Andrzej Biderman" userId="ec61202c-777a-4e60-b78a-62da9dafbd78" providerId="ADAL" clId="{3E5D911D-FD11-4274-B238-A50054B8B699}" dt="2023-12-19T12:38:33.562" v="698" actId="478"/>
          <ac:spMkLst>
            <pc:docMk/>
            <pc:sldMk cId="1789981776" sldId="447"/>
            <ac:spMk id="13" creationId="{4184FD4B-4100-9534-0AEF-1E01A3A4CA6A}"/>
          </ac:spMkLst>
        </pc:spChg>
        <pc:spChg chg="add del mod">
          <ac:chgData name="Andrzej Biderman" userId="ec61202c-777a-4e60-b78a-62da9dafbd78" providerId="ADAL" clId="{3E5D911D-FD11-4274-B238-A50054B8B699}" dt="2023-12-19T12:07:33.467" v="514" actId="21"/>
          <ac:spMkLst>
            <pc:docMk/>
            <pc:sldMk cId="1789981776" sldId="447"/>
            <ac:spMk id="16" creationId="{BFF2F0D1-C888-A32B-A715-72621A46ABD1}"/>
          </ac:spMkLst>
        </pc:spChg>
        <pc:spChg chg="mod">
          <ac:chgData name="Andrzej Biderman" userId="ec61202c-777a-4e60-b78a-62da9dafbd78" providerId="ADAL" clId="{3E5D911D-FD11-4274-B238-A50054B8B699}" dt="2023-12-19T13:00:08.469" v="958" actId="14100"/>
          <ac:spMkLst>
            <pc:docMk/>
            <pc:sldMk cId="1789981776" sldId="447"/>
            <ac:spMk id="18" creationId="{760B9503-1E64-28AF-7574-FAD1F84C6381}"/>
          </ac:spMkLst>
        </pc:spChg>
        <pc:spChg chg="del">
          <ac:chgData name="Andrzej Biderman" userId="ec61202c-777a-4e60-b78a-62da9dafbd78" providerId="ADAL" clId="{3E5D911D-FD11-4274-B238-A50054B8B699}" dt="2023-12-19T11:22:14.734" v="260" actId="478"/>
          <ac:spMkLst>
            <pc:docMk/>
            <pc:sldMk cId="1789981776" sldId="447"/>
            <ac:spMk id="19" creationId="{61E31C22-2FDA-83FB-14E4-CED27F7C1F1C}"/>
          </ac:spMkLst>
        </pc:spChg>
        <pc:spChg chg="mod ord">
          <ac:chgData name="Andrzej Biderman" userId="ec61202c-777a-4e60-b78a-62da9dafbd78" providerId="ADAL" clId="{3E5D911D-FD11-4274-B238-A50054B8B699}" dt="2023-12-19T13:19:15.600" v="1200" actId="14100"/>
          <ac:spMkLst>
            <pc:docMk/>
            <pc:sldMk cId="1789981776" sldId="447"/>
            <ac:spMk id="22" creationId="{F43BAE5F-FF25-D265-9ACC-BB9E8F822320}"/>
          </ac:spMkLst>
        </pc:spChg>
        <pc:spChg chg="add mod">
          <ac:chgData name="Andrzej Biderman" userId="ec61202c-777a-4e60-b78a-62da9dafbd78" providerId="ADAL" clId="{3E5D911D-FD11-4274-B238-A50054B8B699}" dt="2023-12-19T13:19:24.910" v="1202" actId="1076"/>
          <ac:spMkLst>
            <pc:docMk/>
            <pc:sldMk cId="1789981776" sldId="447"/>
            <ac:spMk id="24" creationId="{33CC764A-11FF-2B3D-A4CE-3BAC16F675FD}"/>
          </ac:spMkLst>
        </pc:spChg>
        <pc:spChg chg="add del mod">
          <ac:chgData name="Andrzej Biderman" userId="ec61202c-777a-4e60-b78a-62da9dafbd78" providerId="ADAL" clId="{3E5D911D-FD11-4274-B238-A50054B8B699}" dt="2023-12-19T12:51:41.630" v="840"/>
          <ac:spMkLst>
            <pc:docMk/>
            <pc:sldMk cId="1789981776" sldId="447"/>
            <ac:spMk id="25" creationId="{ABFE3A50-AB07-A4E3-B76E-992C737760DD}"/>
          </ac:spMkLst>
        </pc:spChg>
        <pc:spChg chg="mod">
          <ac:chgData name="Andrzej Biderman" userId="ec61202c-777a-4e60-b78a-62da9dafbd78" providerId="ADAL" clId="{3E5D911D-FD11-4274-B238-A50054B8B699}" dt="2023-12-19T13:17:17.593" v="1184" actId="20577"/>
          <ac:spMkLst>
            <pc:docMk/>
            <pc:sldMk cId="1789981776" sldId="447"/>
            <ac:spMk id="29" creationId="{BBC4C509-D22C-49EE-AE87-5A74305BE137}"/>
          </ac:spMkLst>
        </pc:spChg>
        <pc:spChg chg="mod">
          <ac:chgData name="Andrzej Biderman" userId="ec61202c-777a-4e60-b78a-62da9dafbd78" providerId="ADAL" clId="{3E5D911D-FD11-4274-B238-A50054B8B699}" dt="2023-12-19T13:17:07.073" v="1175"/>
          <ac:spMkLst>
            <pc:docMk/>
            <pc:sldMk cId="1789981776" sldId="447"/>
            <ac:spMk id="30" creationId="{09D16DFB-CE91-4D49-2F56-66C4CDE35872}"/>
          </ac:spMkLst>
        </pc:spChg>
        <pc:spChg chg="mod">
          <ac:chgData name="Andrzej Biderman" userId="ec61202c-777a-4e60-b78a-62da9dafbd78" providerId="ADAL" clId="{3E5D911D-FD11-4274-B238-A50054B8B699}" dt="2023-12-19T13:17:07.073" v="1175"/>
          <ac:spMkLst>
            <pc:docMk/>
            <pc:sldMk cId="1789981776" sldId="447"/>
            <ac:spMk id="31" creationId="{DF785487-8274-E5B6-86DE-45E4D6406DEE}"/>
          </ac:spMkLst>
        </pc:spChg>
        <pc:grpChg chg="add mod">
          <ac:chgData name="Andrzej Biderman" userId="ec61202c-777a-4e60-b78a-62da9dafbd78" providerId="ADAL" clId="{3E5D911D-FD11-4274-B238-A50054B8B699}" dt="2023-12-19T11:42:58.173" v="308" actId="1076"/>
          <ac:grpSpMkLst>
            <pc:docMk/>
            <pc:sldMk cId="1789981776" sldId="447"/>
            <ac:grpSpMk id="3" creationId="{672F88DD-8E11-8551-7638-A993214B653D}"/>
          </ac:grpSpMkLst>
        </pc:grpChg>
        <pc:grpChg chg="add del mod">
          <ac:chgData name="Andrzej Biderman" userId="ec61202c-777a-4e60-b78a-62da9dafbd78" providerId="ADAL" clId="{3E5D911D-FD11-4274-B238-A50054B8B699}" dt="2023-12-19T11:43:31.732" v="311" actId="478"/>
          <ac:grpSpMkLst>
            <pc:docMk/>
            <pc:sldMk cId="1789981776" sldId="447"/>
            <ac:grpSpMk id="9" creationId="{08B4D541-979D-5051-8545-08E818FF5293}"/>
          </ac:grpSpMkLst>
        </pc:grpChg>
        <pc:grpChg chg="add del mod">
          <ac:chgData name="Andrzej Biderman" userId="ec61202c-777a-4e60-b78a-62da9dafbd78" providerId="ADAL" clId="{3E5D911D-FD11-4274-B238-A50054B8B699}" dt="2023-12-19T13:17:45.637" v="1186" actId="478"/>
          <ac:grpSpMkLst>
            <pc:docMk/>
            <pc:sldMk cId="1789981776" sldId="447"/>
            <ac:grpSpMk id="27" creationId="{DEF098A3-60B0-7596-2C04-8FC66B8DF089}"/>
          </ac:grpSpMkLst>
        </pc:grpChg>
        <pc:grpChg chg="mod">
          <ac:chgData name="Andrzej Biderman" userId="ec61202c-777a-4e60-b78a-62da9dafbd78" providerId="ADAL" clId="{3E5D911D-FD11-4274-B238-A50054B8B699}" dt="2023-12-19T13:17:07.073" v="1175"/>
          <ac:grpSpMkLst>
            <pc:docMk/>
            <pc:sldMk cId="1789981776" sldId="447"/>
            <ac:grpSpMk id="28" creationId="{42CC885C-C0C4-FE69-391D-4FD866EB4280}"/>
          </ac:grpSpMkLst>
        </pc:grpChg>
        <pc:picChg chg="del mod">
          <ac:chgData name="Andrzej Biderman" userId="ec61202c-777a-4e60-b78a-62da9dafbd78" providerId="ADAL" clId="{3E5D911D-FD11-4274-B238-A50054B8B699}" dt="2023-12-19T12:33:04.081" v="572" actId="478"/>
          <ac:picMkLst>
            <pc:docMk/>
            <pc:sldMk cId="1789981776" sldId="447"/>
            <ac:picMk id="4" creationId="{813CFB06-6EFD-A529-6B4E-8D551AC45094}"/>
          </ac:picMkLst>
        </pc:picChg>
        <pc:picChg chg="del mod">
          <ac:chgData name="Andrzej Biderman" userId="ec61202c-777a-4e60-b78a-62da9dafbd78" providerId="ADAL" clId="{3E5D911D-FD11-4274-B238-A50054B8B699}" dt="2023-12-19T11:57:25.163" v="449" actId="478"/>
          <ac:picMkLst>
            <pc:docMk/>
            <pc:sldMk cId="1789981776" sldId="447"/>
            <ac:picMk id="7" creationId="{285111A9-54F5-E0DE-5DE6-E3CBB4DA5DD7}"/>
          </ac:picMkLst>
        </pc:picChg>
        <pc:picChg chg="del mod">
          <ac:chgData name="Andrzej Biderman" userId="ec61202c-777a-4e60-b78a-62da9dafbd78" providerId="ADAL" clId="{3E5D911D-FD11-4274-B238-A50054B8B699}" dt="2023-12-19T11:50:36.749" v="360" actId="478"/>
          <ac:picMkLst>
            <pc:docMk/>
            <pc:sldMk cId="1789981776" sldId="447"/>
            <ac:picMk id="11" creationId="{8FF16B74-63B2-56DA-08ED-F0C796F17BFD}"/>
          </ac:picMkLst>
        </pc:picChg>
        <pc:picChg chg="add del mod">
          <ac:chgData name="Andrzej Biderman" userId="ec61202c-777a-4e60-b78a-62da9dafbd78" providerId="ADAL" clId="{3E5D911D-FD11-4274-B238-A50054B8B699}" dt="2023-12-19T12:34:16.239" v="638" actId="478"/>
          <ac:picMkLst>
            <pc:docMk/>
            <pc:sldMk cId="1789981776" sldId="447"/>
            <ac:picMk id="15" creationId="{4F51DE1F-FE48-C3C4-E321-1090AC4C8283}"/>
          </ac:picMkLst>
        </pc:picChg>
        <pc:picChg chg="add mod ord modCrop">
          <ac:chgData name="Andrzej Biderman" userId="ec61202c-777a-4e60-b78a-62da9dafbd78" providerId="ADAL" clId="{3E5D911D-FD11-4274-B238-A50054B8B699}" dt="2023-12-19T12:46:41.431" v="827" actId="1076"/>
          <ac:picMkLst>
            <pc:docMk/>
            <pc:sldMk cId="1789981776" sldId="447"/>
            <ac:picMk id="20" creationId="{19059382-4C93-A590-955C-7C6242F65A59}"/>
          </ac:picMkLst>
        </pc:picChg>
        <pc:picChg chg="del mod ord">
          <ac:chgData name="Andrzej Biderman" userId="ec61202c-777a-4e60-b78a-62da9dafbd78" providerId="ADAL" clId="{3E5D911D-FD11-4274-B238-A50054B8B699}" dt="2023-12-19T11:50:34.405" v="359" actId="478"/>
          <ac:picMkLst>
            <pc:docMk/>
            <pc:sldMk cId="1789981776" sldId="447"/>
            <ac:picMk id="21" creationId="{2682D483-2090-B261-C8E0-A396D06BB29A}"/>
          </ac:picMkLst>
        </pc:picChg>
        <pc:picChg chg="del">
          <ac:chgData name="Andrzej Biderman" userId="ec61202c-777a-4e60-b78a-62da9dafbd78" providerId="ADAL" clId="{3E5D911D-FD11-4274-B238-A50054B8B699}" dt="2023-12-19T11:41:34.198" v="301" actId="478"/>
          <ac:picMkLst>
            <pc:docMk/>
            <pc:sldMk cId="1789981776" sldId="447"/>
            <ac:picMk id="23" creationId="{07E2B8DF-CF28-4CAE-D4B1-A34D568924E3}"/>
          </ac:picMkLst>
        </pc:picChg>
        <pc:picChg chg="add del mod">
          <ac:chgData name="Andrzej Biderman" userId="ec61202c-777a-4e60-b78a-62da9dafbd78" providerId="ADAL" clId="{3E5D911D-FD11-4274-B238-A50054B8B699}" dt="2023-12-19T13:13:40.254" v="1139" actId="478"/>
          <ac:picMkLst>
            <pc:docMk/>
            <pc:sldMk cId="1789981776" sldId="447"/>
            <ac:picMk id="26" creationId="{0659B13A-0951-0F18-0C08-17DE92CFFE5B}"/>
          </ac:picMkLst>
        </pc:picChg>
        <pc:picChg chg="add del mod">
          <ac:chgData name="Andrzej Biderman" userId="ec61202c-777a-4e60-b78a-62da9dafbd78" providerId="ADAL" clId="{3E5D911D-FD11-4274-B238-A50054B8B699}" dt="2023-12-19T13:20:36.165" v="1205" actId="478"/>
          <ac:picMkLst>
            <pc:docMk/>
            <pc:sldMk cId="1789981776" sldId="447"/>
            <ac:picMk id="32" creationId="{71E0A824-4114-ED0B-DD1B-2486210F791D}"/>
          </ac:picMkLst>
        </pc:picChg>
      </pc:sldChg>
      <pc:sldChg chg="addSp delSp modSp mod modCm modNotesTx">
        <pc:chgData name="Andrzej Biderman" userId="ec61202c-777a-4e60-b78a-62da9dafbd78" providerId="ADAL" clId="{3E5D911D-FD11-4274-B238-A50054B8B699}" dt="2023-12-19T13:49:52.276" v="1502" actId="14100"/>
        <pc:sldMkLst>
          <pc:docMk/>
          <pc:sldMk cId="905696094" sldId="448"/>
        </pc:sldMkLst>
        <pc:spChg chg="add del mod">
          <ac:chgData name="Andrzej Biderman" userId="ec61202c-777a-4e60-b78a-62da9dafbd78" providerId="ADAL" clId="{3E5D911D-FD11-4274-B238-A50054B8B699}" dt="2023-12-19T13:29:43.230" v="1266" actId="478"/>
          <ac:spMkLst>
            <pc:docMk/>
            <pc:sldMk cId="905696094" sldId="448"/>
            <ac:spMk id="2" creationId="{79EA827A-EE88-4D78-EAB6-A1945D1CF7D1}"/>
          </ac:spMkLst>
        </pc:spChg>
        <pc:spChg chg="mod">
          <ac:chgData name="Andrzej Biderman" userId="ec61202c-777a-4e60-b78a-62da9dafbd78" providerId="ADAL" clId="{3E5D911D-FD11-4274-B238-A50054B8B699}" dt="2023-12-19T12:53:48.916" v="902"/>
          <ac:spMkLst>
            <pc:docMk/>
            <pc:sldMk cId="905696094" sldId="448"/>
            <ac:spMk id="6" creationId="{ADA64141-C78E-7F42-4698-49F7FA8553AC}"/>
          </ac:spMkLst>
        </pc:spChg>
        <pc:spChg chg="mod ord">
          <ac:chgData name="Andrzej Biderman" userId="ec61202c-777a-4e60-b78a-62da9dafbd78" providerId="ADAL" clId="{3E5D911D-FD11-4274-B238-A50054B8B699}" dt="2023-12-19T12:53:54.788" v="903" actId="167"/>
          <ac:spMkLst>
            <pc:docMk/>
            <pc:sldMk cId="905696094" sldId="448"/>
            <ac:spMk id="7" creationId="{0365462A-C47F-565F-757D-6E82F92CF138}"/>
          </ac:spMkLst>
        </pc:spChg>
        <pc:spChg chg="mod">
          <ac:chgData name="Andrzej Biderman" userId="ec61202c-777a-4e60-b78a-62da9dafbd78" providerId="ADAL" clId="{3E5D911D-FD11-4274-B238-A50054B8B699}" dt="2023-12-19T12:53:48.916" v="902"/>
          <ac:spMkLst>
            <pc:docMk/>
            <pc:sldMk cId="905696094" sldId="448"/>
            <ac:spMk id="9" creationId="{72B8D8DA-B918-687D-F28B-047FABDED12A}"/>
          </ac:spMkLst>
        </pc:spChg>
        <pc:spChg chg="add mod">
          <ac:chgData name="Andrzej Biderman" userId="ec61202c-777a-4e60-b78a-62da9dafbd78" providerId="ADAL" clId="{3E5D911D-FD11-4274-B238-A50054B8B699}" dt="2023-12-19T13:49:52.276" v="1502" actId="14100"/>
          <ac:spMkLst>
            <pc:docMk/>
            <pc:sldMk cId="905696094" sldId="448"/>
            <ac:spMk id="11" creationId="{7C11AF8B-1618-D899-7CBD-60EF5739FF2A}"/>
          </ac:spMkLst>
        </pc:spChg>
        <pc:spChg chg="add mod">
          <ac:chgData name="Andrzej Biderman" userId="ec61202c-777a-4e60-b78a-62da9dafbd78" providerId="ADAL" clId="{3E5D911D-FD11-4274-B238-A50054B8B699}" dt="2023-12-19T13:46:39.872" v="1485" actId="1076"/>
          <ac:spMkLst>
            <pc:docMk/>
            <pc:sldMk cId="905696094" sldId="448"/>
            <ac:spMk id="12" creationId="{6A19F8F5-6D07-83C7-E786-8764D28FB53E}"/>
          </ac:spMkLst>
        </pc:spChg>
        <pc:spChg chg="del">
          <ac:chgData name="Andrzej Biderman" userId="ec61202c-777a-4e60-b78a-62da9dafbd78" providerId="ADAL" clId="{3E5D911D-FD11-4274-B238-A50054B8B699}" dt="2023-12-19T12:51:12.962" v="838" actId="478"/>
          <ac:spMkLst>
            <pc:docMk/>
            <pc:sldMk cId="905696094" sldId="448"/>
            <ac:spMk id="13" creationId="{22EA206C-F27B-65E8-4F71-07843E2F71BF}"/>
          </ac:spMkLst>
        </pc:spChg>
        <pc:spChg chg="mod">
          <ac:chgData name="Andrzej Biderman" userId="ec61202c-777a-4e60-b78a-62da9dafbd78" providerId="ADAL" clId="{3E5D911D-FD11-4274-B238-A50054B8B699}" dt="2023-12-19T13:48:21.311" v="1493" actId="404"/>
          <ac:spMkLst>
            <pc:docMk/>
            <pc:sldMk cId="905696094" sldId="448"/>
            <ac:spMk id="14" creationId="{D51CA818-7E80-AC28-35DC-5B33D7BE66C1}"/>
          </ac:spMkLst>
        </pc:spChg>
        <pc:spChg chg="del">
          <ac:chgData name="Andrzej Biderman" userId="ec61202c-777a-4e60-b78a-62da9dafbd78" providerId="ADAL" clId="{3E5D911D-FD11-4274-B238-A50054B8B699}" dt="2023-12-19T12:53:14.446" v="901" actId="478"/>
          <ac:spMkLst>
            <pc:docMk/>
            <pc:sldMk cId="905696094" sldId="448"/>
            <ac:spMk id="16" creationId="{B27C07C7-1FBE-DCB2-3A13-6B7F195780B2}"/>
          </ac:spMkLst>
        </pc:spChg>
        <pc:grpChg chg="add mod ord">
          <ac:chgData name="Andrzej Biderman" userId="ec61202c-777a-4e60-b78a-62da9dafbd78" providerId="ADAL" clId="{3E5D911D-FD11-4274-B238-A50054B8B699}" dt="2023-12-19T13:48:07.313" v="1492" actId="1076"/>
          <ac:grpSpMkLst>
            <pc:docMk/>
            <pc:sldMk cId="905696094" sldId="448"/>
            <ac:grpSpMk id="4" creationId="{97C9313F-B75D-39AE-5716-5AEDF69D4A57}"/>
          </ac:grpSpMkLst>
        </pc:grpChg>
        <pc:grpChg chg="mod">
          <ac:chgData name="Andrzej Biderman" userId="ec61202c-777a-4e60-b78a-62da9dafbd78" providerId="ADAL" clId="{3E5D911D-FD11-4274-B238-A50054B8B699}" dt="2023-12-19T12:53:48.916" v="902"/>
          <ac:grpSpMkLst>
            <pc:docMk/>
            <pc:sldMk cId="905696094" sldId="448"/>
            <ac:grpSpMk id="5" creationId="{0DEFED6E-FE95-23E5-639C-02C2BBB29C77}"/>
          </ac:grpSpMkLst>
        </pc:grpChg>
        <pc:picChg chg="mod modCrop">
          <ac:chgData name="Andrzej Biderman" userId="ec61202c-777a-4e60-b78a-62da9dafbd78" providerId="ADAL" clId="{3E5D911D-FD11-4274-B238-A50054B8B699}" dt="2023-12-19T13:48:01.426" v="1491" actId="1076"/>
          <ac:picMkLst>
            <pc:docMk/>
            <pc:sldMk cId="905696094" sldId="448"/>
            <ac:picMk id="3" creationId="{9CED2EB3-832A-9AE3-75C5-3C92C8EA7FC0}"/>
          </ac:picMkLst>
        </pc:picChg>
        <pc:picChg chg="mod ord modCrop">
          <ac:chgData name="Andrzej Biderman" userId="ec61202c-777a-4e60-b78a-62da9dafbd78" providerId="ADAL" clId="{3E5D911D-FD11-4274-B238-A50054B8B699}" dt="2023-12-19T13:46:52.505" v="1487" actId="1076"/>
          <ac:picMkLst>
            <pc:docMk/>
            <pc:sldMk cId="905696094" sldId="448"/>
            <ac:picMk id="10" creationId="{4D0C66E9-4842-D541-76AE-182BC8AE8B96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Andrzej Biderman" userId="ec61202c-777a-4e60-b78a-62da9dafbd78" providerId="ADAL" clId="{3E5D911D-FD11-4274-B238-A50054B8B699}" dt="2023-12-19T13:30:42.815" v="1270"/>
              <pc2:cmMkLst xmlns:pc2="http://schemas.microsoft.com/office/powerpoint/2019/9/main/command">
                <pc:docMk/>
                <pc:sldMk cId="905696094" sldId="448"/>
                <pc2:cmMk id="{2404AD4B-561C-4FAD-8839-977D2568A7EC}"/>
              </pc2:cmMkLst>
            </pc226:cmChg>
          </p:ext>
        </pc:extLst>
      </pc:sldChg>
      <pc:sldChg chg="modSp del mod">
        <pc:chgData name="Andrzej Biderman" userId="ec61202c-777a-4e60-b78a-62da9dafbd78" providerId="ADAL" clId="{3E5D911D-FD11-4274-B238-A50054B8B699}" dt="2023-12-19T13:40:37.203" v="1412" actId="47"/>
        <pc:sldMkLst>
          <pc:docMk/>
          <pc:sldMk cId="1118379059" sldId="450"/>
        </pc:sldMkLst>
        <pc:spChg chg="mod">
          <ac:chgData name="Andrzej Biderman" userId="ec61202c-777a-4e60-b78a-62da9dafbd78" providerId="ADAL" clId="{3E5D911D-FD11-4274-B238-A50054B8B699}" dt="2023-12-19T13:32:26.521" v="1303" actId="1076"/>
          <ac:spMkLst>
            <pc:docMk/>
            <pc:sldMk cId="1118379059" sldId="450"/>
            <ac:spMk id="4" creationId="{813642CC-EBDA-0BD1-DC2B-44E188F11B24}"/>
          </ac:spMkLst>
        </pc:spChg>
        <pc:spChg chg="mod">
          <ac:chgData name="Andrzej Biderman" userId="ec61202c-777a-4e60-b78a-62da9dafbd78" providerId="ADAL" clId="{3E5D911D-FD11-4274-B238-A50054B8B699}" dt="2023-12-19T13:33:58.559" v="1337" actId="14100"/>
          <ac:spMkLst>
            <pc:docMk/>
            <pc:sldMk cId="1118379059" sldId="450"/>
            <ac:spMk id="13" creationId="{22EA206C-F27B-65E8-4F71-07843E2F71BF}"/>
          </ac:spMkLst>
        </pc:spChg>
        <pc:spChg chg="mod">
          <ac:chgData name="Andrzej Biderman" userId="ec61202c-777a-4e60-b78a-62da9dafbd78" providerId="ADAL" clId="{3E5D911D-FD11-4274-B238-A50054B8B699}" dt="2023-12-19T13:32:26.521" v="1303" actId="1076"/>
          <ac:spMkLst>
            <pc:docMk/>
            <pc:sldMk cId="1118379059" sldId="450"/>
            <ac:spMk id="14" creationId="{D51CA818-7E80-AC28-35DC-5B33D7BE66C1}"/>
          </ac:spMkLst>
        </pc:spChg>
        <pc:spChg chg="mod">
          <ac:chgData name="Andrzej Biderman" userId="ec61202c-777a-4e60-b78a-62da9dafbd78" providerId="ADAL" clId="{3E5D911D-FD11-4274-B238-A50054B8B699}" dt="2023-12-19T13:35:36.498" v="1346" actId="1076"/>
          <ac:spMkLst>
            <pc:docMk/>
            <pc:sldMk cId="1118379059" sldId="450"/>
            <ac:spMk id="16" creationId="{B27C07C7-1FBE-DCB2-3A13-6B7F195780B2}"/>
          </ac:spMkLst>
        </pc:spChg>
      </pc:sldChg>
      <pc:sldChg chg="addSp delSp modSp del mod">
        <pc:chgData name="Andrzej Biderman" userId="ec61202c-777a-4e60-b78a-62da9dafbd78" providerId="ADAL" clId="{3E5D911D-FD11-4274-B238-A50054B8B699}" dt="2023-12-20T08:57:33.616" v="2161" actId="47"/>
        <pc:sldMkLst>
          <pc:docMk/>
          <pc:sldMk cId="598742127" sldId="455"/>
        </pc:sldMkLst>
        <pc:spChg chg="mod">
          <ac:chgData name="Andrzej Biderman" userId="ec61202c-777a-4e60-b78a-62da9dafbd78" providerId="ADAL" clId="{3E5D911D-FD11-4274-B238-A50054B8B699}" dt="2023-12-19T10:13:32.451" v="10" actId="20577"/>
          <ac:spMkLst>
            <pc:docMk/>
            <pc:sldMk cId="598742127" sldId="455"/>
            <ac:spMk id="2" creationId="{E8389A8A-97A2-05C9-A2E7-9D881033C7B4}"/>
          </ac:spMkLst>
        </pc:spChg>
        <pc:spChg chg="del mod">
          <ac:chgData name="Andrzej Biderman" userId="ec61202c-777a-4e60-b78a-62da9dafbd78" providerId="ADAL" clId="{3E5D911D-FD11-4274-B238-A50054B8B699}" dt="2023-12-19T16:59:27.224" v="1513" actId="478"/>
          <ac:spMkLst>
            <pc:docMk/>
            <pc:sldMk cId="598742127" sldId="455"/>
            <ac:spMk id="6" creationId="{65962FB3-6918-56DF-70F1-09A0DC7B741E}"/>
          </ac:spMkLst>
        </pc:spChg>
        <pc:spChg chg="del">
          <ac:chgData name="Andrzej Biderman" userId="ec61202c-777a-4e60-b78a-62da9dafbd78" providerId="ADAL" clId="{3E5D911D-FD11-4274-B238-A50054B8B699}" dt="2023-12-19T16:59:29.471" v="1514" actId="478"/>
          <ac:spMkLst>
            <pc:docMk/>
            <pc:sldMk cId="598742127" sldId="455"/>
            <ac:spMk id="7" creationId="{D3A5A918-95DD-20BE-4272-5BBABC19BAF7}"/>
          </ac:spMkLst>
        </pc:spChg>
        <pc:spChg chg="del">
          <ac:chgData name="Andrzej Biderman" userId="ec61202c-777a-4e60-b78a-62da9dafbd78" providerId="ADAL" clId="{3E5D911D-FD11-4274-B238-A50054B8B699}" dt="2023-12-19T16:59:34.539" v="1517" actId="478"/>
          <ac:spMkLst>
            <pc:docMk/>
            <pc:sldMk cId="598742127" sldId="455"/>
            <ac:spMk id="10" creationId="{072014FF-1D4F-BF5C-5DBF-F9F98767935F}"/>
          </ac:spMkLst>
        </pc:spChg>
        <pc:picChg chg="add mod">
          <ac:chgData name="Andrzej Biderman" userId="ec61202c-777a-4e60-b78a-62da9dafbd78" providerId="ADAL" clId="{3E5D911D-FD11-4274-B238-A50054B8B699}" dt="2023-12-19T17:44:42.403" v="1641" actId="1076"/>
          <ac:picMkLst>
            <pc:docMk/>
            <pc:sldMk cId="598742127" sldId="455"/>
            <ac:picMk id="9" creationId="{4D6E6C59-010D-1AF9-44D6-CB6FC6AC6CDD}"/>
          </ac:picMkLst>
        </pc:picChg>
        <pc:picChg chg="del">
          <ac:chgData name="Andrzej Biderman" userId="ec61202c-777a-4e60-b78a-62da9dafbd78" providerId="ADAL" clId="{3E5D911D-FD11-4274-B238-A50054B8B699}" dt="2023-12-19T16:59:32.974" v="1516" actId="478"/>
          <ac:picMkLst>
            <pc:docMk/>
            <pc:sldMk cId="598742127" sldId="455"/>
            <ac:picMk id="1026" creationId="{71686733-9898-7F81-5EEA-1BE55B32174E}"/>
          </ac:picMkLst>
        </pc:picChg>
        <pc:picChg chg="del">
          <ac:chgData name="Andrzej Biderman" userId="ec61202c-777a-4e60-b78a-62da9dafbd78" providerId="ADAL" clId="{3E5D911D-FD11-4274-B238-A50054B8B699}" dt="2023-12-19T16:59:31.225" v="1515" actId="478"/>
          <ac:picMkLst>
            <pc:docMk/>
            <pc:sldMk cId="598742127" sldId="455"/>
            <ac:picMk id="1028" creationId="{F8C8DE32-7C10-1DA1-D289-02CD4D57CF59}"/>
          </ac:picMkLst>
        </pc:picChg>
      </pc:sldChg>
      <pc:sldChg chg="modSp del mod ord">
        <pc:chgData name="Andrzej Biderman" userId="ec61202c-777a-4e60-b78a-62da9dafbd78" providerId="ADAL" clId="{3E5D911D-FD11-4274-B238-A50054B8B699}" dt="2023-12-20T09:30:49.302" v="2630" actId="47"/>
        <pc:sldMkLst>
          <pc:docMk/>
          <pc:sldMk cId="837040802" sldId="457"/>
        </pc:sldMkLst>
        <pc:spChg chg="mod">
          <ac:chgData name="Andrzej Biderman" userId="ec61202c-777a-4e60-b78a-62da9dafbd78" providerId="ADAL" clId="{3E5D911D-FD11-4274-B238-A50054B8B699}" dt="2023-12-19T17:03:47.837" v="1609" actId="20577"/>
          <ac:spMkLst>
            <pc:docMk/>
            <pc:sldMk cId="837040802" sldId="457"/>
            <ac:spMk id="3" creationId="{7461ACDF-283E-4AEB-624E-B57B836EED32}"/>
          </ac:spMkLst>
        </pc:spChg>
      </pc:sldChg>
      <pc:sldChg chg="addSp delSp modSp del mod ord modNotesTx">
        <pc:chgData name="Andrzej Biderman" userId="ec61202c-777a-4e60-b78a-62da9dafbd78" providerId="ADAL" clId="{3E5D911D-FD11-4274-B238-A50054B8B699}" dt="2023-12-20T08:57:18.685" v="2160" actId="47"/>
        <pc:sldMkLst>
          <pc:docMk/>
          <pc:sldMk cId="2016234468" sldId="458"/>
        </pc:sldMkLst>
        <pc:spChg chg="mod">
          <ac:chgData name="Andrzej Biderman" userId="ec61202c-777a-4e60-b78a-62da9dafbd78" providerId="ADAL" clId="{3E5D911D-FD11-4274-B238-A50054B8B699}" dt="2023-12-19T17:34:26.787" v="1625" actId="20577"/>
          <ac:spMkLst>
            <pc:docMk/>
            <pc:sldMk cId="2016234468" sldId="458"/>
            <ac:spMk id="5" creationId="{661C5D28-7C2D-4F8F-3FE3-7E046F484789}"/>
          </ac:spMkLst>
        </pc:spChg>
        <pc:spChg chg="del mod">
          <ac:chgData name="Andrzej Biderman" userId="ec61202c-777a-4e60-b78a-62da9dafbd78" providerId="ADAL" clId="{3E5D911D-FD11-4274-B238-A50054B8B699}" dt="2023-12-19T17:44:01.006" v="1637" actId="478"/>
          <ac:spMkLst>
            <pc:docMk/>
            <pc:sldMk cId="2016234468" sldId="458"/>
            <ac:spMk id="7" creationId="{EDBCF4FF-0AD3-D82B-EACF-8D8BFF5EC390}"/>
          </ac:spMkLst>
        </pc:spChg>
        <pc:spChg chg="del mod">
          <ac:chgData name="Andrzej Biderman" userId="ec61202c-777a-4e60-b78a-62da9dafbd78" providerId="ADAL" clId="{3E5D911D-FD11-4274-B238-A50054B8B699}" dt="2023-12-19T17:44:06.907" v="1638" actId="478"/>
          <ac:spMkLst>
            <pc:docMk/>
            <pc:sldMk cId="2016234468" sldId="458"/>
            <ac:spMk id="8" creationId="{999FA529-7289-C761-CB21-434592BCE9DE}"/>
          </ac:spMkLst>
        </pc:spChg>
        <pc:picChg chg="del">
          <ac:chgData name="Andrzej Biderman" userId="ec61202c-777a-4e60-b78a-62da9dafbd78" providerId="ADAL" clId="{3E5D911D-FD11-4274-B238-A50054B8B699}" dt="2023-12-19T17:42:10.134" v="1630" actId="478"/>
          <ac:picMkLst>
            <pc:docMk/>
            <pc:sldMk cId="2016234468" sldId="458"/>
            <ac:picMk id="4" creationId="{28D489F8-7BB4-BC88-2A02-58B8AF10C1AA}"/>
          </ac:picMkLst>
        </pc:picChg>
        <pc:picChg chg="add del mod modCrop">
          <ac:chgData name="Andrzej Biderman" userId="ec61202c-777a-4e60-b78a-62da9dafbd78" providerId="ADAL" clId="{3E5D911D-FD11-4274-B238-A50054B8B699}" dt="2023-12-20T08:50:07.206" v="2058" actId="21"/>
          <ac:picMkLst>
            <pc:docMk/>
            <pc:sldMk cId="2016234468" sldId="458"/>
            <ac:picMk id="6" creationId="{7A36B448-8C63-2700-7C64-BB6F98914868}"/>
          </ac:picMkLst>
        </pc:picChg>
      </pc:sldChg>
      <pc:sldChg chg="addSp delSp modSp mod ord">
        <pc:chgData name="Andrzej Biderman" userId="ec61202c-777a-4e60-b78a-62da9dafbd78" providerId="ADAL" clId="{3E5D911D-FD11-4274-B238-A50054B8B699}" dt="2023-12-20T09:36:15.164" v="2747" actId="1076"/>
        <pc:sldMkLst>
          <pc:docMk/>
          <pc:sldMk cId="3171390117" sldId="459"/>
        </pc:sldMkLst>
        <pc:spChg chg="add mod">
          <ac:chgData name="Andrzej Biderman" userId="ec61202c-777a-4e60-b78a-62da9dafbd78" providerId="ADAL" clId="{3E5D911D-FD11-4274-B238-A50054B8B699}" dt="2023-12-20T09:36:15.164" v="2747" actId="1076"/>
          <ac:spMkLst>
            <pc:docMk/>
            <pc:sldMk cId="3171390117" sldId="459"/>
            <ac:spMk id="2" creationId="{A303D4B1-69A8-F547-F937-3861004748CE}"/>
          </ac:spMkLst>
        </pc:spChg>
        <pc:spChg chg="mod">
          <ac:chgData name="Andrzej Biderman" userId="ec61202c-777a-4e60-b78a-62da9dafbd78" providerId="ADAL" clId="{3E5D911D-FD11-4274-B238-A50054B8B699}" dt="2023-12-20T09:35:45.565" v="2745" actId="14100"/>
          <ac:spMkLst>
            <pc:docMk/>
            <pc:sldMk cId="3171390117" sldId="459"/>
            <ac:spMk id="8" creationId="{C75E20DB-EB85-F74D-0274-896B39080502}"/>
          </ac:spMkLst>
        </pc:spChg>
        <pc:spChg chg="del mod">
          <ac:chgData name="Andrzej Biderman" userId="ec61202c-777a-4e60-b78a-62da9dafbd78" providerId="ADAL" clId="{3E5D911D-FD11-4274-B238-A50054B8B699}" dt="2023-12-20T09:36:03.991" v="2746" actId="478"/>
          <ac:spMkLst>
            <pc:docMk/>
            <pc:sldMk cId="3171390117" sldId="459"/>
            <ac:spMk id="9" creationId="{5206A4E6-F927-5636-7C9F-2221BA380235}"/>
          </ac:spMkLst>
        </pc:spChg>
      </pc:sldChg>
      <pc:sldChg chg="delSp modSp mod">
        <pc:chgData name="Andrzej Biderman" userId="ec61202c-777a-4e60-b78a-62da9dafbd78" providerId="ADAL" clId="{3E5D911D-FD11-4274-B238-A50054B8B699}" dt="2023-12-20T09:38:11.950" v="2776" actId="403"/>
        <pc:sldMkLst>
          <pc:docMk/>
          <pc:sldMk cId="481954109" sldId="461"/>
        </pc:sldMkLst>
        <pc:spChg chg="mod">
          <ac:chgData name="Andrzej Biderman" userId="ec61202c-777a-4e60-b78a-62da9dafbd78" providerId="ADAL" clId="{3E5D911D-FD11-4274-B238-A50054B8B699}" dt="2023-12-20T09:38:11.950" v="2776" actId="403"/>
          <ac:spMkLst>
            <pc:docMk/>
            <pc:sldMk cId="481954109" sldId="461"/>
            <ac:spMk id="8" creationId="{BDF5DD0D-8187-BDEA-EA6F-F0A91B17CC31}"/>
          </ac:spMkLst>
        </pc:spChg>
        <pc:spChg chg="mod">
          <ac:chgData name="Andrzej Biderman" userId="ec61202c-777a-4e60-b78a-62da9dafbd78" providerId="ADAL" clId="{3E5D911D-FD11-4274-B238-A50054B8B699}" dt="2023-12-20T09:37:55.310" v="2773" actId="11530"/>
          <ac:spMkLst>
            <pc:docMk/>
            <pc:sldMk cId="481954109" sldId="461"/>
            <ac:spMk id="12" creationId="{36D5DC99-CE34-CDBC-470F-EA142EDC79E6}"/>
          </ac:spMkLst>
        </pc:spChg>
        <pc:spChg chg="mod">
          <ac:chgData name="Andrzej Biderman" userId="ec61202c-777a-4e60-b78a-62da9dafbd78" providerId="ADAL" clId="{3E5D911D-FD11-4274-B238-A50054B8B699}" dt="2023-12-20T09:37:50.503" v="2772" actId="11530"/>
          <ac:spMkLst>
            <pc:docMk/>
            <pc:sldMk cId="481954109" sldId="461"/>
            <ac:spMk id="13" creationId="{0DABFBBC-092F-3A04-118B-5E6DBE354FEC}"/>
          </ac:spMkLst>
        </pc:spChg>
        <pc:spChg chg="del">
          <ac:chgData name="Andrzej Biderman" userId="ec61202c-777a-4e60-b78a-62da9dafbd78" providerId="ADAL" clId="{3E5D911D-FD11-4274-B238-A50054B8B699}" dt="2023-12-20T09:37:36.130" v="2771" actId="478"/>
          <ac:spMkLst>
            <pc:docMk/>
            <pc:sldMk cId="481954109" sldId="461"/>
            <ac:spMk id="19" creationId="{1CFC6954-DF23-1C6C-6893-7AA31F84EBAF}"/>
          </ac:spMkLst>
        </pc:spChg>
      </pc:sldChg>
      <pc:sldChg chg="modSp mod modCm">
        <pc:chgData name="Andrzej Biderman" userId="ec61202c-777a-4e60-b78a-62da9dafbd78" providerId="ADAL" clId="{3E5D911D-FD11-4274-B238-A50054B8B699}" dt="2023-12-20T09:43:46.784" v="2891" actId="1035"/>
        <pc:sldMkLst>
          <pc:docMk/>
          <pc:sldMk cId="1089795777" sldId="462"/>
        </pc:sldMkLst>
        <pc:spChg chg="mod">
          <ac:chgData name="Andrzej Biderman" userId="ec61202c-777a-4e60-b78a-62da9dafbd78" providerId="ADAL" clId="{3E5D911D-FD11-4274-B238-A50054B8B699}" dt="2023-12-20T09:43:32.824" v="2888" actId="1076"/>
          <ac:spMkLst>
            <pc:docMk/>
            <pc:sldMk cId="1089795777" sldId="462"/>
            <ac:spMk id="12" creationId="{6ED28B43-5BF5-34BD-C086-7FC3D7354C3B}"/>
          </ac:spMkLst>
        </pc:spChg>
        <pc:spChg chg="mod">
          <ac:chgData name="Andrzej Biderman" userId="ec61202c-777a-4e60-b78a-62da9dafbd78" providerId="ADAL" clId="{3E5D911D-FD11-4274-B238-A50054B8B699}" dt="2023-12-20T09:40:53.355" v="2833" actId="14100"/>
          <ac:spMkLst>
            <pc:docMk/>
            <pc:sldMk cId="1089795777" sldId="462"/>
            <ac:spMk id="13" creationId="{3E544434-7136-DA2A-CE7D-5889E184F3AB}"/>
          </ac:spMkLst>
        </pc:spChg>
        <pc:picChg chg="mod">
          <ac:chgData name="Andrzej Biderman" userId="ec61202c-777a-4e60-b78a-62da9dafbd78" providerId="ADAL" clId="{3E5D911D-FD11-4274-B238-A50054B8B699}" dt="2023-12-20T09:43:46.784" v="2891" actId="1035"/>
          <ac:picMkLst>
            <pc:docMk/>
            <pc:sldMk cId="1089795777" sldId="462"/>
            <ac:picMk id="9" creationId="{EFC355A5-1866-27A1-25EC-9F82AED65C68}"/>
          </ac:picMkLst>
        </pc:picChg>
        <pc:extLst>
          <p:ext xmlns:p="http://schemas.openxmlformats.org/presentationml/2006/main" uri="{D6D511B9-2390-475A-947B-AFAB55BFBCF1}">
            <pc226:cmChg xmlns:pc226="http://schemas.microsoft.com/office/powerpoint/2022/06/main/command" chg="mod">
              <pc226:chgData name="Andrzej Biderman" userId="ec61202c-777a-4e60-b78a-62da9dafbd78" providerId="ADAL" clId="{3E5D911D-FD11-4274-B238-A50054B8B699}" dt="2023-12-20T09:38:34.119" v="2777"/>
              <pc2:cmMkLst xmlns:pc2="http://schemas.microsoft.com/office/powerpoint/2019/9/main/command">
                <pc:docMk/>
                <pc:sldMk cId="1089795777" sldId="462"/>
                <pc2:cmMk id="{C1F5EA14-3535-4572-99B9-A751896214A5}"/>
              </pc2:cmMkLst>
            </pc226:cmChg>
          </p:ext>
        </pc:extLst>
      </pc:sldChg>
      <pc:sldChg chg="delSp modSp add del mod ord">
        <pc:chgData name="Andrzej Biderman" userId="ec61202c-777a-4e60-b78a-62da9dafbd78" providerId="ADAL" clId="{3E5D911D-FD11-4274-B238-A50054B8B699}" dt="2023-12-19T10:15:32.752" v="22" actId="47"/>
        <pc:sldMkLst>
          <pc:docMk/>
          <pc:sldMk cId="2816894797" sldId="464"/>
        </pc:sldMkLst>
        <pc:spChg chg="mod">
          <ac:chgData name="Andrzej Biderman" userId="ec61202c-777a-4e60-b78a-62da9dafbd78" providerId="ADAL" clId="{3E5D911D-FD11-4274-B238-A50054B8B699}" dt="2023-12-19T10:15:19.813" v="21" actId="1076"/>
          <ac:spMkLst>
            <pc:docMk/>
            <pc:sldMk cId="2816894797" sldId="464"/>
            <ac:spMk id="7" creationId="{00000000-0000-0000-0000-000000000000}"/>
          </ac:spMkLst>
        </pc:spChg>
        <pc:spChg chg="del">
          <ac:chgData name="Andrzej Biderman" userId="ec61202c-777a-4e60-b78a-62da9dafbd78" providerId="ADAL" clId="{3E5D911D-FD11-4274-B238-A50054B8B699}" dt="2023-12-19T10:14:46.753" v="16" actId="478"/>
          <ac:spMkLst>
            <pc:docMk/>
            <pc:sldMk cId="2816894797" sldId="464"/>
            <ac:spMk id="16" creationId="{00000000-0000-0000-0000-000000000000}"/>
          </ac:spMkLst>
        </pc:spChg>
      </pc:sldChg>
      <pc:sldChg chg="addSp delSp modSp add mod modNotesTx">
        <pc:chgData name="Andrzej Biderman" userId="ec61202c-777a-4e60-b78a-62da9dafbd78" providerId="ADAL" clId="{3E5D911D-FD11-4274-B238-A50054B8B699}" dt="2023-12-19T13:28:10.879" v="1258" actId="1076"/>
        <pc:sldMkLst>
          <pc:docMk/>
          <pc:sldMk cId="3720302350" sldId="464"/>
        </pc:sldMkLst>
        <pc:spChg chg="mod">
          <ac:chgData name="Andrzej Biderman" userId="ec61202c-777a-4e60-b78a-62da9dafbd78" providerId="ADAL" clId="{3E5D911D-FD11-4274-B238-A50054B8B699}" dt="2023-12-19T10:23:02.103" v="67" actId="1076"/>
          <ac:spMkLst>
            <pc:docMk/>
            <pc:sldMk cId="3720302350" sldId="464"/>
            <ac:spMk id="3" creationId="{00000000-0000-0000-0000-000000000000}"/>
          </ac:spMkLst>
        </pc:spChg>
        <pc:spChg chg="del mod">
          <ac:chgData name="Andrzej Biderman" userId="ec61202c-777a-4e60-b78a-62da9dafbd78" providerId="ADAL" clId="{3E5D911D-FD11-4274-B238-A50054B8B699}" dt="2023-12-19T13:08:49.284" v="1089" actId="478"/>
          <ac:spMkLst>
            <pc:docMk/>
            <pc:sldMk cId="3720302350" sldId="464"/>
            <ac:spMk id="5" creationId="{0ED1534D-6944-6E42-D276-C1FCB395F0AA}"/>
          </ac:spMkLst>
        </pc:spChg>
        <pc:spChg chg="add del mod">
          <ac:chgData name="Andrzej Biderman" userId="ec61202c-777a-4e60-b78a-62da9dafbd78" providerId="ADAL" clId="{3E5D911D-FD11-4274-B238-A50054B8B699}" dt="2023-12-19T13:25:01.984" v="1240" actId="20577"/>
          <ac:spMkLst>
            <pc:docMk/>
            <pc:sldMk cId="3720302350" sldId="464"/>
            <ac:spMk id="7" creationId="{4E7901C8-78A8-3021-2C09-6A249C1FB7D7}"/>
          </ac:spMkLst>
        </pc:spChg>
        <pc:spChg chg="mod">
          <ac:chgData name="Andrzej Biderman" userId="ec61202c-777a-4e60-b78a-62da9dafbd78" providerId="ADAL" clId="{3E5D911D-FD11-4274-B238-A50054B8B699}" dt="2023-12-19T10:22:42.886" v="63" actId="1076"/>
          <ac:spMkLst>
            <pc:docMk/>
            <pc:sldMk cId="3720302350" sldId="464"/>
            <ac:spMk id="9" creationId="{38C5EFA7-0A2E-C31B-DAD6-F60E2297A2BD}"/>
          </ac:spMkLst>
        </pc:spChg>
        <pc:spChg chg="mod">
          <ac:chgData name="Andrzej Biderman" userId="ec61202c-777a-4e60-b78a-62da9dafbd78" providerId="ADAL" clId="{3E5D911D-FD11-4274-B238-A50054B8B699}" dt="2023-12-19T10:22:42.886" v="63" actId="1076"/>
          <ac:spMkLst>
            <pc:docMk/>
            <pc:sldMk cId="3720302350" sldId="464"/>
            <ac:spMk id="10" creationId="{0E749B80-5E4E-9242-3DD6-A05AFA9889E5}"/>
          </ac:spMkLst>
        </pc:spChg>
        <pc:spChg chg="add del mod">
          <ac:chgData name="Andrzej Biderman" userId="ec61202c-777a-4e60-b78a-62da9dafbd78" providerId="ADAL" clId="{3E5D911D-FD11-4274-B238-A50054B8B699}" dt="2023-12-19T13:09:55.739" v="1111" actId="478"/>
          <ac:spMkLst>
            <pc:docMk/>
            <pc:sldMk cId="3720302350" sldId="464"/>
            <ac:spMk id="14" creationId="{00000000-0000-0000-0000-000000000000}"/>
          </ac:spMkLst>
        </pc:spChg>
        <pc:spChg chg="ord">
          <ac:chgData name="Andrzej Biderman" userId="ec61202c-777a-4e60-b78a-62da9dafbd78" providerId="ADAL" clId="{3E5D911D-FD11-4274-B238-A50054B8B699}" dt="2023-12-19T13:08:42.673" v="1088" actId="166"/>
          <ac:spMkLst>
            <pc:docMk/>
            <pc:sldMk cId="3720302350" sldId="464"/>
            <ac:spMk id="16" creationId="{00000000-0000-0000-0000-000000000000}"/>
          </ac:spMkLst>
        </pc:spChg>
        <pc:spChg chg="add mod">
          <ac:chgData name="Andrzej Biderman" userId="ec61202c-777a-4e60-b78a-62da9dafbd78" providerId="ADAL" clId="{3E5D911D-FD11-4274-B238-A50054B8B699}" dt="2023-12-19T13:24:12.830" v="1238" actId="1076"/>
          <ac:spMkLst>
            <pc:docMk/>
            <pc:sldMk cId="3720302350" sldId="464"/>
            <ac:spMk id="21" creationId="{261C0F2B-911F-36F4-EA81-0F8CAC13C97E}"/>
          </ac:spMkLst>
        </pc:spChg>
        <pc:spChg chg="add del mod">
          <ac:chgData name="Andrzej Biderman" userId="ec61202c-777a-4e60-b78a-62da9dafbd78" providerId="ADAL" clId="{3E5D911D-FD11-4274-B238-A50054B8B699}" dt="2023-12-19T13:25:25.397" v="1242" actId="20577"/>
          <ac:spMkLst>
            <pc:docMk/>
            <pc:sldMk cId="3720302350" sldId="464"/>
            <ac:spMk id="26" creationId="{D2D74B81-B15D-EA66-AEA2-BD45D399204D}"/>
          </ac:spMkLst>
        </pc:spChg>
        <pc:spChg chg="add del mod">
          <ac:chgData name="Andrzej Biderman" userId="ec61202c-777a-4e60-b78a-62da9dafbd78" providerId="ADAL" clId="{3E5D911D-FD11-4274-B238-A50054B8B699}" dt="2023-12-19T13:14:00.784" v="1141" actId="478"/>
          <ac:spMkLst>
            <pc:docMk/>
            <pc:sldMk cId="3720302350" sldId="464"/>
            <ac:spMk id="29" creationId="{285957F9-BE5D-C47D-C12B-CE7AB1E3C0D3}"/>
          </ac:spMkLst>
        </pc:spChg>
        <pc:spChg chg="add mod">
          <ac:chgData name="Andrzej Biderman" userId="ec61202c-777a-4e60-b78a-62da9dafbd78" providerId="ADAL" clId="{3E5D911D-FD11-4274-B238-A50054B8B699}" dt="2023-12-19T13:24:12.830" v="1238" actId="1076"/>
          <ac:spMkLst>
            <pc:docMk/>
            <pc:sldMk cId="3720302350" sldId="464"/>
            <ac:spMk id="30" creationId="{F1845632-A9DA-FEB9-BA66-75CA6DF429A8}"/>
          </ac:spMkLst>
        </pc:spChg>
        <pc:spChg chg="add del mod">
          <ac:chgData name="Andrzej Biderman" userId="ec61202c-777a-4e60-b78a-62da9dafbd78" providerId="ADAL" clId="{3E5D911D-FD11-4274-B238-A50054B8B699}" dt="2023-12-19T12:46:29.590" v="823" actId="21"/>
          <ac:spMkLst>
            <pc:docMk/>
            <pc:sldMk cId="3720302350" sldId="464"/>
            <ac:spMk id="31" creationId="{0C34F2E1-065A-BD65-8F3F-190E85F94D1D}"/>
          </ac:spMkLst>
        </pc:spChg>
        <pc:spChg chg="add mod ord">
          <ac:chgData name="Andrzej Biderman" userId="ec61202c-777a-4e60-b78a-62da9dafbd78" providerId="ADAL" clId="{3E5D911D-FD11-4274-B238-A50054B8B699}" dt="2023-12-19T13:21:09.673" v="1206" actId="207"/>
          <ac:spMkLst>
            <pc:docMk/>
            <pc:sldMk cId="3720302350" sldId="464"/>
            <ac:spMk id="32" creationId="{2C65EF9B-E6F7-18F6-95E8-0F76F82E6709}"/>
          </ac:spMkLst>
        </pc:spChg>
        <pc:spChg chg="add mod">
          <ac:chgData name="Andrzej Biderman" userId="ec61202c-777a-4e60-b78a-62da9dafbd78" providerId="ADAL" clId="{3E5D911D-FD11-4274-B238-A50054B8B699}" dt="2023-12-19T13:22:18.781" v="1212" actId="1076"/>
          <ac:spMkLst>
            <pc:docMk/>
            <pc:sldMk cId="3720302350" sldId="464"/>
            <ac:spMk id="33" creationId="{C8AC6AEC-11C6-67C8-BD94-DD7665E08B91}"/>
          </ac:spMkLst>
        </pc:spChg>
        <pc:spChg chg="add del mod">
          <ac:chgData name="Andrzej Biderman" userId="ec61202c-777a-4e60-b78a-62da9dafbd78" providerId="ADAL" clId="{3E5D911D-FD11-4274-B238-A50054B8B699}" dt="2023-12-19T10:23:36.566" v="75" actId="164"/>
          <ac:spMkLst>
            <pc:docMk/>
            <pc:sldMk cId="3720302350" sldId="464"/>
            <ac:spMk id="37" creationId="{1223C6F1-913B-9122-65CF-B4C3EF1C9658}"/>
          </ac:spMkLst>
        </pc:spChg>
        <pc:spChg chg="mod">
          <ac:chgData name="Andrzej Biderman" userId="ec61202c-777a-4e60-b78a-62da9dafbd78" providerId="ADAL" clId="{3E5D911D-FD11-4274-B238-A50054B8B699}" dt="2023-12-19T13:14:35.353" v="1144"/>
          <ac:spMkLst>
            <pc:docMk/>
            <pc:sldMk cId="3720302350" sldId="464"/>
            <ac:spMk id="39" creationId="{EB79A25F-F9AE-3C2A-4108-4A83415093FB}"/>
          </ac:spMkLst>
        </pc:spChg>
        <pc:spChg chg="mod">
          <ac:chgData name="Andrzej Biderman" userId="ec61202c-777a-4e60-b78a-62da9dafbd78" providerId="ADAL" clId="{3E5D911D-FD11-4274-B238-A50054B8B699}" dt="2023-12-19T13:14:35.353" v="1144"/>
          <ac:spMkLst>
            <pc:docMk/>
            <pc:sldMk cId="3720302350" sldId="464"/>
            <ac:spMk id="40" creationId="{A8CB3497-7F7D-1827-FB88-A0BBE13323D6}"/>
          </ac:spMkLst>
        </pc:spChg>
        <pc:spChg chg="add mod">
          <ac:chgData name="Andrzej Biderman" userId="ec61202c-777a-4e60-b78a-62da9dafbd78" providerId="ADAL" clId="{3E5D911D-FD11-4274-B238-A50054B8B699}" dt="2023-12-19T13:23:46.364" v="1233" actId="1036"/>
          <ac:spMkLst>
            <pc:docMk/>
            <pc:sldMk cId="3720302350" sldId="464"/>
            <ac:spMk id="41" creationId="{4BD59744-A0A3-25FA-5B18-CB1D9FC204B3}"/>
          </ac:spMkLst>
        </pc:spChg>
        <pc:spChg chg="mod">
          <ac:chgData name="Andrzej Biderman" userId="ec61202c-777a-4e60-b78a-62da9dafbd78" providerId="ADAL" clId="{3E5D911D-FD11-4274-B238-A50054B8B699}" dt="2023-12-19T13:17:00.403" v="1173"/>
          <ac:spMkLst>
            <pc:docMk/>
            <pc:sldMk cId="3720302350" sldId="464"/>
            <ac:spMk id="45" creationId="{B3CA21EE-1ADC-981F-2C13-B2270AA52E8A}"/>
          </ac:spMkLst>
        </pc:spChg>
        <pc:spChg chg="mod">
          <ac:chgData name="Andrzej Biderman" userId="ec61202c-777a-4e60-b78a-62da9dafbd78" providerId="ADAL" clId="{3E5D911D-FD11-4274-B238-A50054B8B699}" dt="2023-12-19T13:17:00.403" v="1173"/>
          <ac:spMkLst>
            <pc:docMk/>
            <pc:sldMk cId="3720302350" sldId="464"/>
            <ac:spMk id="46" creationId="{DA430B6E-29C0-266A-905C-BC9C94BEA458}"/>
          </ac:spMkLst>
        </pc:spChg>
        <pc:spChg chg="mod">
          <ac:chgData name="Andrzej Biderman" userId="ec61202c-777a-4e60-b78a-62da9dafbd78" providerId="ADAL" clId="{3E5D911D-FD11-4274-B238-A50054B8B699}" dt="2023-12-19T13:17:00.403" v="1173"/>
          <ac:spMkLst>
            <pc:docMk/>
            <pc:sldMk cId="3720302350" sldId="464"/>
            <ac:spMk id="47" creationId="{1C487484-BBAD-ED13-80FC-E615BB46E688}"/>
          </ac:spMkLst>
        </pc:spChg>
        <pc:spChg chg="mod">
          <ac:chgData name="Andrzej Biderman" userId="ec61202c-777a-4e60-b78a-62da9dafbd78" providerId="ADAL" clId="{3E5D911D-FD11-4274-B238-A50054B8B699}" dt="2023-12-19T13:27:39.584" v="1255" actId="14100"/>
          <ac:spMkLst>
            <pc:docMk/>
            <pc:sldMk cId="3720302350" sldId="464"/>
            <ac:spMk id="50" creationId="{2EC172B5-C5BE-597F-AFBE-BE2BBDB26CB9}"/>
          </ac:spMkLst>
        </pc:spChg>
        <pc:spChg chg="mod">
          <ac:chgData name="Andrzej Biderman" userId="ec61202c-777a-4e60-b78a-62da9dafbd78" providerId="ADAL" clId="{3E5D911D-FD11-4274-B238-A50054B8B699}" dt="2023-12-19T13:27:36.413" v="1253" actId="14100"/>
          <ac:spMkLst>
            <pc:docMk/>
            <pc:sldMk cId="3720302350" sldId="464"/>
            <ac:spMk id="51" creationId="{C3BFE0A9-923D-2053-266E-67C7D24EE918}"/>
          </ac:spMkLst>
        </pc:spChg>
        <pc:spChg chg="mod">
          <ac:chgData name="Andrzej Biderman" userId="ec61202c-777a-4e60-b78a-62da9dafbd78" providerId="ADAL" clId="{3E5D911D-FD11-4274-B238-A50054B8B699}" dt="2023-12-19T13:27:02.585" v="1243"/>
          <ac:spMkLst>
            <pc:docMk/>
            <pc:sldMk cId="3720302350" sldId="464"/>
            <ac:spMk id="52" creationId="{E153C843-7AF8-10AB-C455-0EC0492C0B38}"/>
          </ac:spMkLst>
        </pc:spChg>
        <pc:grpChg chg="mod">
          <ac:chgData name="Andrzej Biderman" userId="ec61202c-777a-4e60-b78a-62da9dafbd78" providerId="ADAL" clId="{3E5D911D-FD11-4274-B238-A50054B8B699}" dt="2023-12-19T10:23:36.566" v="75" actId="164"/>
          <ac:grpSpMkLst>
            <pc:docMk/>
            <pc:sldMk cId="3720302350" sldId="464"/>
            <ac:grpSpMk id="2" creationId="{00000000-0000-0000-0000-000000000000}"/>
          </ac:grpSpMkLst>
        </pc:grpChg>
        <pc:grpChg chg="add del mod">
          <ac:chgData name="Andrzej Biderman" userId="ec61202c-777a-4e60-b78a-62da9dafbd78" providerId="ADAL" clId="{3E5D911D-FD11-4274-B238-A50054B8B699}" dt="2023-12-19T10:22:43.386" v="64"/>
          <ac:grpSpMkLst>
            <pc:docMk/>
            <pc:sldMk cId="3720302350" sldId="464"/>
            <ac:grpSpMk id="6" creationId="{AF8A41B9-5175-1DC0-6F8E-3E069419DA39}"/>
          </ac:grpSpMkLst>
        </pc:grpChg>
        <pc:grpChg chg="add mod">
          <ac:chgData name="Andrzej Biderman" userId="ec61202c-777a-4e60-b78a-62da9dafbd78" providerId="ADAL" clId="{3E5D911D-FD11-4274-B238-A50054B8B699}" dt="2023-12-19T13:11:27.249" v="1125" actId="1076"/>
          <ac:grpSpMkLst>
            <pc:docMk/>
            <pc:sldMk cId="3720302350" sldId="464"/>
            <ac:grpSpMk id="18" creationId="{5DB792DC-1BFF-CEDF-45A6-717A2911F2A5}"/>
          </ac:grpSpMkLst>
        </pc:grpChg>
        <pc:grpChg chg="del">
          <ac:chgData name="Andrzej Biderman" userId="ec61202c-777a-4e60-b78a-62da9dafbd78" providerId="ADAL" clId="{3E5D911D-FD11-4274-B238-A50054B8B699}" dt="2023-12-19T13:08:29.446" v="1086" actId="478"/>
          <ac:grpSpMkLst>
            <pc:docMk/>
            <pc:sldMk cId="3720302350" sldId="464"/>
            <ac:grpSpMk id="34" creationId="{8D829373-E6AE-F623-6A9C-92DB43293402}"/>
          </ac:grpSpMkLst>
        </pc:grpChg>
        <pc:grpChg chg="add mod">
          <ac:chgData name="Andrzej Biderman" userId="ec61202c-777a-4e60-b78a-62da9dafbd78" providerId="ADAL" clId="{3E5D911D-FD11-4274-B238-A50054B8B699}" dt="2023-12-19T13:16:58.730" v="1172" actId="164"/>
          <ac:grpSpMkLst>
            <pc:docMk/>
            <pc:sldMk cId="3720302350" sldId="464"/>
            <ac:grpSpMk id="38" creationId="{134E1EE2-4D93-BAA8-83A8-E4CEBB08ED2E}"/>
          </ac:grpSpMkLst>
        </pc:grpChg>
        <pc:grpChg chg="add mod">
          <ac:chgData name="Andrzej Biderman" userId="ec61202c-777a-4e60-b78a-62da9dafbd78" providerId="ADAL" clId="{3E5D911D-FD11-4274-B238-A50054B8B699}" dt="2023-12-19T13:22:50.054" v="1213" actId="1076"/>
          <ac:grpSpMkLst>
            <pc:docMk/>
            <pc:sldMk cId="3720302350" sldId="464"/>
            <ac:grpSpMk id="42" creationId="{91DDB093-F7AD-22B7-AF6B-1900EDB6A70B}"/>
          </ac:grpSpMkLst>
        </pc:grpChg>
        <pc:grpChg chg="add del mod">
          <ac:chgData name="Andrzej Biderman" userId="ec61202c-777a-4e60-b78a-62da9dafbd78" providerId="ADAL" clId="{3E5D911D-FD11-4274-B238-A50054B8B699}" dt="2023-12-19T13:17:02.413" v="1174" actId="21"/>
          <ac:grpSpMkLst>
            <pc:docMk/>
            <pc:sldMk cId="3720302350" sldId="464"/>
            <ac:grpSpMk id="43" creationId="{E7970325-9ECE-FDD5-2E83-F2DBD89C7E78}"/>
          </ac:grpSpMkLst>
        </pc:grpChg>
        <pc:grpChg chg="mod">
          <ac:chgData name="Andrzej Biderman" userId="ec61202c-777a-4e60-b78a-62da9dafbd78" providerId="ADAL" clId="{3E5D911D-FD11-4274-B238-A50054B8B699}" dt="2023-12-19T13:17:00.403" v="1173"/>
          <ac:grpSpMkLst>
            <pc:docMk/>
            <pc:sldMk cId="3720302350" sldId="464"/>
            <ac:grpSpMk id="44" creationId="{5941A8DF-0E59-4188-36BF-0C791E2FC20A}"/>
          </ac:grpSpMkLst>
        </pc:grpChg>
        <pc:grpChg chg="add mod">
          <ac:chgData name="Andrzej Biderman" userId="ec61202c-777a-4e60-b78a-62da9dafbd78" providerId="ADAL" clId="{3E5D911D-FD11-4274-B238-A50054B8B699}" dt="2023-12-19T13:28:10.879" v="1258" actId="1076"/>
          <ac:grpSpMkLst>
            <pc:docMk/>
            <pc:sldMk cId="3720302350" sldId="464"/>
            <ac:grpSpMk id="48" creationId="{40D7210D-62AE-660A-8717-B220012CACA4}"/>
          </ac:grpSpMkLst>
        </pc:grpChg>
        <pc:grpChg chg="mod">
          <ac:chgData name="Andrzej Biderman" userId="ec61202c-777a-4e60-b78a-62da9dafbd78" providerId="ADAL" clId="{3E5D911D-FD11-4274-B238-A50054B8B699}" dt="2023-12-19T13:27:02.585" v="1243"/>
          <ac:grpSpMkLst>
            <pc:docMk/>
            <pc:sldMk cId="3720302350" sldId="464"/>
            <ac:grpSpMk id="49" creationId="{9DCBD118-43C9-A8E5-50D2-4F7780AA6C7A}"/>
          </ac:grpSpMkLst>
        </pc:grpChg>
        <pc:picChg chg="mod">
          <ac:chgData name="Andrzej Biderman" userId="ec61202c-777a-4e60-b78a-62da9dafbd78" providerId="ADAL" clId="{3E5D911D-FD11-4274-B238-A50054B8B699}" dt="2023-12-19T10:22:42.886" v="63" actId="1076"/>
          <ac:picMkLst>
            <pc:docMk/>
            <pc:sldMk cId="3720302350" sldId="464"/>
            <ac:picMk id="8" creationId="{59F7EE35-6842-BBF2-9BA4-4DDC9F625B63}"/>
          </ac:picMkLst>
        </pc:picChg>
        <pc:picChg chg="add del mod modCrop">
          <ac:chgData name="Andrzej Biderman" userId="ec61202c-777a-4e60-b78a-62da9dafbd78" providerId="ADAL" clId="{3E5D911D-FD11-4274-B238-A50054B8B699}" dt="2023-12-19T10:22:41.907" v="61"/>
          <ac:picMkLst>
            <pc:docMk/>
            <pc:sldMk cId="3720302350" sldId="464"/>
            <ac:picMk id="12" creationId="{4BB8FD5D-0197-AE24-7227-69EEA93A2589}"/>
          </ac:picMkLst>
        </pc:picChg>
        <pc:picChg chg="add del mod">
          <ac:chgData name="Andrzej Biderman" userId="ec61202c-777a-4e60-b78a-62da9dafbd78" providerId="ADAL" clId="{3E5D911D-FD11-4274-B238-A50054B8B699}" dt="2023-12-19T10:22:19.761" v="42"/>
          <ac:picMkLst>
            <pc:docMk/>
            <pc:sldMk cId="3720302350" sldId="464"/>
            <ac:picMk id="13" creationId="{048B4EE0-C72A-2336-59A3-0FEF925067A8}"/>
          </ac:picMkLst>
        </pc:picChg>
        <pc:picChg chg="add del mod">
          <ac:chgData name="Andrzej Biderman" userId="ec61202c-777a-4e60-b78a-62da9dafbd78" providerId="ADAL" clId="{3E5D911D-FD11-4274-B238-A50054B8B699}" dt="2023-12-19T10:23:21.373" v="71"/>
          <ac:picMkLst>
            <pc:docMk/>
            <pc:sldMk cId="3720302350" sldId="464"/>
            <ac:picMk id="17" creationId="{7DFC45E6-D072-753F-5D44-FF250D099F05}"/>
          </ac:picMkLst>
        </pc:picChg>
        <pc:picChg chg="add del mod">
          <ac:chgData name="Andrzej Biderman" userId="ec61202c-777a-4e60-b78a-62da9dafbd78" providerId="ADAL" clId="{3E5D911D-FD11-4274-B238-A50054B8B699}" dt="2023-12-19T11:08:06.797" v="194" actId="478"/>
          <ac:picMkLst>
            <pc:docMk/>
            <pc:sldMk cId="3720302350" sldId="464"/>
            <ac:picMk id="19" creationId="{72CC7284-87D5-EB98-B431-410392676E73}"/>
          </ac:picMkLst>
        </pc:picChg>
        <pc:picChg chg="add mod">
          <ac:chgData name="Andrzej Biderman" userId="ec61202c-777a-4e60-b78a-62da9dafbd78" providerId="ADAL" clId="{3E5D911D-FD11-4274-B238-A50054B8B699}" dt="2023-12-19T13:23:49.437" v="1237" actId="1035"/>
          <ac:picMkLst>
            <pc:docMk/>
            <pc:sldMk cId="3720302350" sldId="464"/>
            <ac:picMk id="20" creationId="{F873B00C-722E-6300-FFEF-7E62BA61E306}"/>
          </ac:picMkLst>
        </pc:picChg>
        <pc:picChg chg="add del mod">
          <ac:chgData name="Andrzej Biderman" userId="ec61202c-777a-4e60-b78a-62da9dafbd78" providerId="ADAL" clId="{3E5D911D-FD11-4274-B238-A50054B8B699}" dt="2023-12-19T11:12:02.991" v="202" actId="478"/>
          <ac:picMkLst>
            <pc:docMk/>
            <pc:sldMk cId="3720302350" sldId="464"/>
            <ac:picMk id="23" creationId="{4C8A98C8-39FB-54B6-2335-249447ECB275}"/>
          </ac:picMkLst>
        </pc:picChg>
        <pc:picChg chg="add del mod">
          <ac:chgData name="Andrzej Biderman" userId="ec61202c-777a-4e60-b78a-62da9dafbd78" providerId="ADAL" clId="{3E5D911D-FD11-4274-B238-A50054B8B699}" dt="2023-12-19T11:20:30.657" v="251" actId="478"/>
          <ac:picMkLst>
            <pc:docMk/>
            <pc:sldMk cId="3720302350" sldId="464"/>
            <ac:picMk id="25" creationId="{2D826188-250E-0E6E-3DEC-975838B032B7}"/>
          </ac:picMkLst>
        </pc:picChg>
        <pc:picChg chg="add mod">
          <ac:chgData name="Andrzej Biderman" userId="ec61202c-777a-4e60-b78a-62da9dafbd78" providerId="ADAL" clId="{3E5D911D-FD11-4274-B238-A50054B8B699}" dt="2023-12-19T13:24:12.830" v="1238" actId="1076"/>
          <ac:picMkLst>
            <pc:docMk/>
            <pc:sldMk cId="3720302350" sldId="464"/>
            <ac:picMk id="28" creationId="{DCEA9C26-39E6-8086-2D53-29F1203CB442}"/>
          </ac:picMkLst>
        </pc:picChg>
      </pc:sldChg>
      <pc:sldChg chg="addSp delSp modSp add mod ord">
        <pc:chgData name="Andrzej Biderman" userId="ec61202c-777a-4e60-b78a-62da9dafbd78" providerId="ADAL" clId="{3E5D911D-FD11-4274-B238-A50054B8B699}" dt="2023-12-19T13:45:27.994" v="1463" actId="21"/>
        <pc:sldMkLst>
          <pc:docMk/>
          <pc:sldMk cId="1582678654" sldId="465"/>
        </pc:sldMkLst>
        <pc:spChg chg="mod">
          <ac:chgData name="Andrzej Biderman" userId="ec61202c-777a-4e60-b78a-62da9dafbd78" providerId="ADAL" clId="{3E5D911D-FD11-4274-B238-A50054B8B699}" dt="2023-12-19T13:41:59.172" v="1442" actId="1037"/>
          <ac:spMkLst>
            <pc:docMk/>
            <pc:sldMk cId="1582678654" sldId="465"/>
            <ac:spMk id="5" creationId="{0ED1534D-6944-6E42-D276-C1FCB395F0AA}"/>
          </ac:spMkLst>
        </pc:spChg>
        <pc:spChg chg="add mod ord">
          <ac:chgData name="Andrzej Biderman" userId="ec61202c-777a-4e60-b78a-62da9dafbd78" providerId="ADAL" clId="{3E5D911D-FD11-4274-B238-A50054B8B699}" dt="2023-12-19T13:41:20.054" v="1427" actId="1035"/>
          <ac:spMkLst>
            <pc:docMk/>
            <pc:sldMk cId="1582678654" sldId="465"/>
            <ac:spMk id="6" creationId="{7220F245-0E6F-8311-C996-1298D2447E3A}"/>
          </ac:spMkLst>
        </pc:spChg>
        <pc:spChg chg="del">
          <ac:chgData name="Andrzej Biderman" userId="ec61202c-777a-4e60-b78a-62da9dafbd78" providerId="ADAL" clId="{3E5D911D-FD11-4274-B238-A50054B8B699}" dt="2023-12-19T10:24:45.634" v="85" actId="478"/>
          <ac:spMkLst>
            <pc:docMk/>
            <pc:sldMk cId="1582678654" sldId="465"/>
            <ac:spMk id="7" creationId="{4E7901C8-78A8-3021-2C09-6A249C1FB7D7}"/>
          </ac:spMkLst>
        </pc:spChg>
        <pc:spChg chg="add mod">
          <ac:chgData name="Andrzej Biderman" userId="ec61202c-777a-4e60-b78a-62da9dafbd78" providerId="ADAL" clId="{3E5D911D-FD11-4274-B238-A50054B8B699}" dt="2023-12-19T13:37:34.201" v="1388" actId="1076"/>
          <ac:spMkLst>
            <pc:docMk/>
            <pc:sldMk cId="1582678654" sldId="465"/>
            <ac:spMk id="9" creationId="{8B8FDE54-8B5D-C06A-FD53-EE851A02DE05}"/>
          </ac:spMkLst>
        </pc:spChg>
        <pc:spChg chg="add del mod">
          <ac:chgData name="Andrzej Biderman" userId="ec61202c-777a-4e60-b78a-62da9dafbd78" providerId="ADAL" clId="{3E5D911D-FD11-4274-B238-A50054B8B699}" dt="2023-12-19T13:36:54.715" v="1378" actId="478"/>
          <ac:spMkLst>
            <pc:docMk/>
            <pc:sldMk cId="1582678654" sldId="465"/>
            <ac:spMk id="10" creationId="{7A6F567C-8824-0A76-51E7-FDA29BA956A4}"/>
          </ac:spMkLst>
        </pc:spChg>
        <pc:spChg chg="del mod topLvl">
          <ac:chgData name="Andrzej Biderman" userId="ec61202c-777a-4e60-b78a-62da9dafbd78" providerId="ADAL" clId="{3E5D911D-FD11-4274-B238-A50054B8B699}" dt="2023-12-19T13:39:12.733" v="1403" actId="478"/>
          <ac:spMkLst>
            <pc:docMk/>
            <pc:sldMk cId="1582678654" sldId="465"/>
            <ac:spMk id="13" creationId="{09EBE849-49AC-C3E1-8017-729C70127C8A}"/>
          </ac:spMkLst>
        </pc:spChg>
        <pc:spChg chg="mod ord">
          <ac:chgData name="Andrzej Biderman" userId="ec61202c-777a-4e60-b78a-62da9dafbd78" providerId="ADAL" clId="{3E5D911D-FD11-4274-B238-A50054B8B699}" dt="2023-12-19T13:38:43.971" v="1400" actId="1076"/>
          <ac:spMkLst>
            <pc:docMk/>
            <pc:sldMk cId="1582678654" sldId="465"/>
            <ac:spMk id="15" creationId="{00000000-0000-0000-0000-000000000000}"/>
          </ac:spMkLst>
        </pc:spChg>
        <pc:spChg chg="mod ord">
          <ac:chgData name="Andrzej Biderman" userId="ec61202c-777a-4e60-b78a-62da9dafbd78" providerId="ADAL" clId="{3E5D911D-FD11-4274-B238-A50054B8B699}" dt="2023-12-19T13:38:51.917" v="1401" actId="1076"/>
          <ac:spMkLst>
            <pc:docMk/>
            <pc:sldMk cId="1582678654" sldId="465"/>
            <ac:spMk id="16" creationId="{00000000-0000-0000-0000-000000000000}"/>
          </ac:spMkLst>
        </pc:spChg>
        <pc:spChg chg="del mod topLvl">
          <ac:chgData name="Andrzej Biderman" userId="ec61202c-777a-4e60-b78a-62da9dafbd78" providerId="ADAL" clId="{3E5D911D-FD11-4274-B238-A50054B8B699}" dt="2023-12-19T13:43:48.564" v="1450" actId="478"/>
          <ac:spMkLst>
            <pc:docMk/>
            <pc:sldMk cId="1582678654" sldId="465"/>
            <ac:spMk id="17" creationId="{69F08E9D-3416-7B7D-7D77-2EAAFCDB6280}"/>
          </ac:spMkLst>
        </pc:spChg>
        <pc:spChg chg="mod topLvl">
          <ac:chgData name="Andrzej Biderman" userId="ec61202c-777a-4e60-b78a-62da9dafbd78" providerId="ADAL" clId="{3E5D911D-FD11-4274-B238-A50054B8B699}" dt="2023-12-19T13:43:48.564" v="1450" actId="478"/>
          <ac:spMkLst>
            <pc:docMk/>
            <pc:sldMk cId="1582678654" sldId="465"/>
            <ac:spMk id="21" creationId="{5E9D43AC-EC1D-E53F-B552-6E81ACDD4B0E}"/>
          </ac:spMkLst>
        </pc:spChg>
        <pc:spChg chg="mod">
          <ac:chgData name="Andrzej Biderman" userId="ec61202c-777a-4e60-b78a-62da9dafbd78" providerId="ADAL" clId="{3E5D911D-FD11-4274-B238-A50054B8B699}" dt="2023-12-19T13:43:49.726" v="1451"/>
          <ac:spMkLst>
            <pc:docMk/>
            <pc:sldMk cId="1582678654" sldId="465"/>
            <ac:spMk id="23" creationId="{C4B26267-FE4D-0AAE-EA7B-B9E2388C20EF}"/>
          </ac:spMkLst>
        </pc:spChg>
        <pc:spChg chg="mod">
          <ac:chgData name="Andrzej Biderman" userId="ec61202c-777a-4e60-b78a-62da9dafbd78" providerId="ADAL" clId="{3E5D911D-FD11-4274-B238-A50054B8B699}" dt="2023-12-19T13:43:49.726" v="1451"/>
          <ac:spMkLst>
            <pc:docMk/>
            <pc:sldMk cId="1582678654" sldId="465"/>
            <ac:spMk id="24" creationId="{03D68CFF-9EA9-3EBE-8CD5-85BB4C595E85}"/>
          </ac:spMkLst>
        </pc:spChg>
        <pc:spChg chg="add del mod">
          <ac:chgData name="Andrzej Biderman" userId="ec61202c-777a-4e60-b78a-62da9dafbd78" providerId="ADAL" clId="{3E5D911D-FD11-4274-B238-A50054B8B699}" dt="2023-12-19T13:45:27.994" v="1463" actId="21"/>
          <ac:spMkLst>
            <pc:docMk/>
            <pc:sldMk cId="1582678654" sldId="465"/>
            <ac:spMk id="25" creationId="{9051088C-AE22-3694-B535-2EE3A6187223}"/>
          </ac:spMkLst>
        </pc:spChg>
        <pc:grpChg chg="add del mod">
          <ac:chgData name="Andrzej Biderman" userId="ec61202c-777a-4e60-b78a-62da9dafbd78" providerId="ADAL" clId="{3E5D911D-FD11-4274-B238-A50054B8B699}" dt="2023-12-19T13:39:12.733" v="1403" actId="478"/>
          <ac:grpSpMkLst>
            <pc:docMk/>
            <pc:sldMk cId="1582678654" sldId="465"/>
            <ac:grpSpMk id="11" creationId="{70256DDB-24E2-A1CE-FDE2-FF42B18D6B33}"/>
          </ac:grpSpMkLst>
        </pc:grpChg>
        <pc:grpChg chg="del mod topLvl">
          <ac:chgData name="Andrzej Biderman" userId="ec61202c-777a-4e60-b78a-62da9dafbd78" providerId="ADAL" clId="{3E5D911D-FD11-4274-B238-A50054B8B699}" dt="2023-12-19T13:43:48.564" v="1450" actId="478"/>
          <ac:grpSpMkLst>
            <pc:docMk/>
            <pc:sldMk cId="1582678654" sldId="465"/>
            <ac:grpSpMk id="12" creationId="{5E135F5D-4B77-CC50-E8FE-17D76D383E69}"/>
          </ac:grpSpMkLst>
        </pc:grpChg>
        <pc:grpChg chg="ord">
          <ac:chgData name="Andrzej Biderman" userId="ec61202c-777a-4e60-b78a-62da9dafbd78" providerId="ADAL" clId="{3E5D911D-FD11-4274-B238-A50054B8B699}" dt="2023-12-19T13:38:32.805" v="1397" actId="166"/>
          <ac:grpSpMkLst>
            <pc:docMk/>
            <pc:sldMk cId="1582678654" sldId="465"/>
            <ac:grpSpMk id="18" creationId="{5DB792DC-1BFF-CEDF-45A6-717A2911F2A5}"/>
          </ac:grpSpMkLst>
        </pc:grpChg>
        <pc:grpChg chg="add mod">
          <ac:chgData name="Andrzej Biderman" userId="ec61202c-777a-4e60-b78a-62da9dafbd78" providerId="ADAL" clId="{3E5D911D-FD11-4274-B238-A50054B8B699}" dt="2023-12-19T13:44:45.881" v="1461" actId="1076"/>
          <ac:grpSpMkLst>
            <pc:docMk/>
            <pc:sldMk cId="1582678654" sldId="465"/>
            <ac:grpSpMk id="22" creationId="{4F779E7D-5803-0FE9-EA3A-866644FC39E8}"/>
          </ac:grpSpMkLst>
        </pc:grpChg>
        <pc:picChg chg="add mod">
          <ac:chgData name="Andrzej Biderman" userId="ec61202c-777a-4e60-b78a-62da9dafbd78" providerId="ADAL" clId="{3E5D911D-FD11-4274-B238-A50054B8B699}" dt="2023-12-19T13:40:29.231" v="1411" actId="1076"/>
          <ac:picMkLst>
            <pc:docMk/>
            <pc:sldMk cId="1582678654" sldId="465"/>
            <ac:picMk id="8" creationId="{614D3641-CC24-37E4-B3E7-C6A2112D2CEE}"/>
          </ac:picMkLst>
        </pc:picChg>
        <pc:picChg chg="del">
          <ac:chgData name="Andrzej Biderman" userId="ec61202c-777a-4e60-b78a-62da9dafbd78" providerId="ADAL" clId="{3E5D911D-FD11-4274-B238-A50054B8B699}" dt="2023-12-19T11:40:15.273" v="298" actId="478"/>
          <ac:picMkLst>
            <pc:docMk/>
            <pc:sldMk cId="1582678654" sldId="465"/>
            <ac:picMk id="19" creationId="{72CC7284-87D5-EB98-B431-410392676E73}"/>
          </ac:picMkLst>
        </pc:picChg>
        <pc:picChg chg="del mod">
          <ac:chgData name="Andrzej Biderman" userId="ec61202c-777a-4e60-b78a-62da9dafbd78" providerId="ADAL" clId="{3E5D911D-FD11-4274-B238-A50054B8B699}" dt="2023-12-19T11:40:18.362" v="299" actId="478"/>
          <ac:picMkLst>
            <pc:docMk/>
            <pc:sldMk cId="1582678654" sldId="465"/>
            <ac:picMk id="20" creationId="{F873B00C-722E-6300-FFEF-7E62BA61E306}"/>
          </ac:picMkLst>
        </pc:picChg>
      </pc:sldChg>
      <pc:sldChg chg="addSp delSp modSp add mod">
        <pc:chgData name="Andrzej Biderman" userId="ec61202c-777a-4e60-b78a-62da9dafbd78" providerId="ADAL" clId="{3E5D911D-FD11-4274-B238-A50054B8B699}" dt="2023-12-20T09:13:12.297" v="2347" actId="1076"/>
        <pc:sldMkLst>
          <pc:docMk/>
          <pc:sldMk cId="774679850" sldId="466"/>
        </pc:sldMkLst>
        <pc:spChg chg="mod">
          <ac:chgData name="Andrzej Biderman" userId="ec61202c-777a-4e60-b78a-62da9dafbd78" providerId="ADAL" clId="{3E5D911D-FD11-4274-B238-A50054B8B699}" dt="2023-12-20T08:51:30.264" v="2074" actId="1076"/>
          <ac:spMkLst>
            <pc:docMk/>
            <pc:sldMk cId="774679850" sldId="466"/>
            <ac:spMk id="5" creationId="{0ED1534D-6944-6E42-D276-C1FCB395F0AA}"/>
          </ac:spMkLst>
        </pc:spChg>
        <pc:spChg chg="mod ord">
          <ac:chgData name="Andrzej Biderman" userId="ec61202c-777a-4e60-b78a-62da9dafbd78" providerId="ADAL" clId="{3E5D911D-FD11-4274-B238-A50054B8B699}" dt="2023-12-20T09:06:59.042" v="2255" actId="1076"/>
          <ac:spMkLst>
            <pc:docMk/>
            <pc:sldMk cId="774679850" sldId="466"/>
            <ac:spMk id="6" creationId="{1298F708-56EF-8CC3-DCAA-F1D14B6471A2}"/>
          </ac:spMkLst>
        </pc:spChg>
        <pc:spChg chg="mod ord">
          <ac:chgData name="Andrzej Biderman" userId="ec61202c-777a-4e60-b78a-62da9dafbd78" providerId="ADAL" clId="{3E5D911D-FD11-4274-B238-A50054B8B699}" dt="2023-12-20T09:13:12.297" v="2347" actId="1076"/>
          <ac:spMkLst>
            <pc:docMk/>
            <pc:sldMk cId="774679850" sldId="466"/>
            <ac:spMk id="7" creationId="{4E7901C8-78A8-3021-2C09-6A249C1FB7D7}"/>
          </ac:spMkLst>
        </pc:spChg>
        <pc:spChg chg="add mod ord">
          <ac:chgData name="Andrzej Biderman" userId="ec61202c-777a-4e60-b78a-62da9dafbd78" providerId="ADAL" clId="{3E5D911D-FD11-4274-B238-A50054B8B699}" dt="2023-12-20T09:12:25.773" v="2337" actId="1076"/>
          <ac:spMkLst>
            <pc:docMk/>
            <pc:sldMk cId="774679850" sldId="466"/>
            <ac:spMk id="11" creationId="{0094661F-7EC3-FF06-EB97-08C15158BB8B}"/>
          </ac:spMkLst>
        </pc:spChg>
        <pc:spChg chg="mod">
          <ac:chgData name="Andrzej Biderman" userId="ec61202c-777a-4e60-b78a-62da9dafbd78" providerId="ADAL" clId="{3E5D911D-FD11-4274-B238-A50054B8B699}" dt="2023-12-20T09:04:16.237" v="2235"/>
          <ac:spMkLst>
            <pc:docMk/>
            <pc:sldMk cId="774679850" sldId="466"/>
            <ac:spMk id="13" creationId="{60762965-912A-3F8E-1961-631B087813C0}"/>
          </ac:spMkLst>
        </pc:spChg>
        <pc:spChg chg="del">
          <ac:chgData name="Andrzej Biderman" userId="ec61202c-777a-4e60-b78a-62da9dafbd78" providerId="ADAL" clId="{3E5D911D-FD11-4274-B238-A50054B8B699}" dt="2023-12-20T08:57:02.130" v="2156" actId="478"/>
          <ac:spMkLst>
            <pc:docMk/>
            <pc:sldMk cId="774679850" sldId="466"/>
            <ac:spMk id="14" creationId="{00000000-0000-0000-0000-000000000000}"/>
          </ac:spMkLst>
        </pc:spChg>
        <pc:spChg chg="del mod ord">
          <ac:chgData name="Andrzej Biderman" userId="ec61202c-777a-4e60-b78a-62da9dafbd78" providerId="ADAL" clId="{3E5D911D-FD11-4274-B238-A50054B8B699}" dt="2023-12-20T09:06:38.562" v="2250" actId="478"/>
          <ac:spMkLst>
            <pc:docMk/>
            <pc:sldMk cId="774679850" sldId="466"/>
            <ac:spMk id="15" creationId="{00000000-0000-0000-0000-000000000000}"/>
          </ac:spMkLst>
        </pc:spChg>
        <pc:spChg chg="del">
          <ac:chgData name="Andrzej Biderman" userId="ec61202c-777a-4e60-b78a-62da9dafbd78" providerId="ADAL" clId="{3E5D911D-FD11-4274-B238-A50054B8B699}" dt="2023-12-20T09:06:41.366" v="2251" actId="478"/>
          <ac:spMkLst>
            <pc:docMk/>
            <pc:sldMk cId="774679850" sldId="466"/>
            <ac:spMk id="16" creationId="{00000000-0000-0000-0000-000000000000}"/>
          </ac:spMkLst>
        </pc:spChg>
        <pc:spChg chg="mod">
          <ac:chgData name="Andrzej Biderman" userId="ec61202c-777a-4e60-b78a-62da9dafbd78" providerId="ADAL" clId="{3E5D911D-FD11-4274-B238-A50054B8B699}" dt="2023-12-20T09:04:16.237" v="2235"/>
          <ac:spMkLst>
            <pc:docMk/>
            <pc:sldMk cId="774679850" sldId="466"/>
            <ac:spMk id="17" creationId="{55959D07-75EB-296C-D6AE-66048B6EA4EC}"/>
          </ac:spMkLst>
        </pc:spChg>
        <pc:spChg chg="add mod">
          <ac:chgData name="Andrzej Biderman" userId="ec61202c-777a-4e60-b78a-62da9dafbd78" providerId="ADAL" clId="{3E5D911D-FD11-4274-B238-A50054B8B699}" dt="2023-12-20T09:12:04.990" v="2333" actId="1076"/>
          <ac:spMkLst>
            <pc:docMk/>
            <pc:sldMk cId="774679850" sldId="466"/>
            <ac:spMk id="18" creationId="{2A48F814-9B95-CA7F-9695-C2EA2E1360D6}"/>
          </ac:spMkLst>
        </pc:spChg>
        <pc:spChg chg="ord">
          <ac:chgData name="Andrzej Biderman" userId="ec61202c-777a-4e60-b78a-62da9dafbd78" providerId="ADAL" clId="{3E5D911D-FD11-4274-B238-A50054B8B699}" dt="2023-12-20T09:04:51.079" v="2241" actId="166"/>
          <ac:spMkLst>
            <pc:docMk/>
            <pc:sldMk cId="774679850" sldId="466"/>
            <ac:spMk id="37" creationId="{1223C6F1-913B-9122-65CF-B4C3EF1C9658}"/>
          </ac:spMkLst>
        </pc:spChg>
        <pc:grpChg chg="mod">
          <ac:chgData name="Andrzej Biderman" userId="ec61202c-777a-4e60-b78a-62da9dafbd78" providerId="ADAL" clId="{3E5D911D-FD11-4274-B238-A50054B8B699}" dt="2023-12-20T08:50:20.004" v="2065" actId="1037"/>
          <ac:grpSpMkLst>
            <pc:docMk/>
            <pc:sldMk cId="774679850" sldId="466"/>
            <ac:grpSpMk id="2" creationId="{00000000-0000-0000-0000-000000000000}"/>
          </ac:grpSpMkLst>
        </pc:grpChg>
        <pc:grpChg chg="add mod ord">
          <ac:chgData name="Andrzej Biderman" userId="ec61202c-777a-4e60-b78a-62da9dafbd78" providerId="ADAL" clId="{3E5D911D-FD11-4274-B238-A50054B8B699}" dt="2023-12-20T09:11:47.856" v="2330" actId="1076"/>
          <ac:grpSpMkLst>
            <pc:docMk/>
            <pc:sldMk cId="774679850" sldId="466"/>
            <ac:grpSpMk id="12" creationId="{69E1C4D6-2234-2906-2296-CF4A22328491}"/>
          </ac:grpSpMkLst>
        </pc:grpChg>
        <pc:grpChg chg="add del mod">
          <ac:chgData name="Andrzej Biderman" userId="ec61202c-777a-4e60-b78a-62da9dafbd78" providerId="ADAL" clId="{3E5D911D-FD11-4274-B238-A50054B8B699}" dt="2023-12-20T09:04:46.018" v="2240" actId="478"/>
          <ac:grpSpMkLst>
            <pc:docMk/>
            <pc:sldMk cId="774679850" sldId="466"/>
            <ac:grpSpMk id="34" creationId="{8D829373-E6AE-F623-6A9C-92DB43293402}"/>
          </ac:grpSpMkLst>
        </pc:grpChg>
        <pc:picChg chg="add del mod">
          <ac:chgData name="Andrzej Biderman" userId="ec61202c-777a-4e60-b78a-62da9dafbd78" providerId="ADAL" clId="{3E5D911D-FD11-4274-B238-A50054B8B699}" dt="2023-12-20T08:51:06.100" v="2068" actId="478"/>
          <ac:picMkLst>
            <pc:docMk/>
            <pc:sldMk cId="774679850" sldId="466"/>
            <ac:picMk id="8" creationId="{CB4B219E-912E-A023-5F63-5978B62758D8}"/>
          </ac:picMkLst>
        </pc:picChg>
        <pc:picChg chg="add mod ord">
          <ac:chgData name="Andrzej Biderman" userId="ec61202c-777a-4e60-b78a-62da9dafbd78" providerId="ADAL" clId="{3E5D911D-FD11-4274-B238-A50054B8B699}" dt="2023-12-20T09:13:03.480" v="2346" actId="1076"/>
          <ac:picMkLst>
            <pc:docMk/>
            <pc:sldMk cId="774679850" sldId="466"/>
            <ac:picMk id="10" creationId="{81A69F70-082E-8107-36D7-856933C78C02}"/>
          </ac:picMkLst>
        </pc:picChg>
      </pc:sldChg>
      <pc:sldChg chg="add del">
        <pc:chgData name="Andrzej Biderman" userId="ec61202c-777a-4e60-b78a-62da9dafbd78" providerId="ADAL" clId="{3E5D911D-FD11-4274-B238-A50054B8B699}" dt="2023-12-20T08:59:08.418" v="2164" actId="47"/>
        <pc:sldMkLst>
          <pc:docMk/>
          <pc:sldMk cId="1389082845" sldId="467"/>
        </pc:sldMkLst>
      </pc:sldChg>
      <pc:sldChg chg="add del">
        <pc:chgData name="Andrzej Biderman" userId="ec61202c-777a-4e60-b78a-62da9dafbd78" providerId="ADAL" clId="{3E5D911D-FD11-4274-B238-A50054B8B699}" dt="2023-12-20T08:59:10.654" v="2165" actId="47"/>
        <pc:sldMkLst>
          <pc:docMk/>
          <pc:sldMk cId="25983747" sldId="468"/>
        </pc:sldMkLst>
      </pc:sldChg>
      <pc:sldChg chg="addSp delSp modSp add del mod">
        <pc:chgData name="Andrzej Biderman" userId="ec61202c-777a-4e60-b78a-62da9dafbd78" providerId="ADAL" clId="{3E5D911D-FD11-4274-B238-A50054B8B699}" dt="2023-12-20T09:30:38.194" v="2629" actId="47"/>
        <pc:sldMkLst>
          <pc:docMk/>
          <pc:sldMk cId="1218980183" sldId="469"/>
        </pc:sldMkLst>
        <pc:spChg chg="ord">
          <ac:chgData name="Andrzej Biderman" userId="ec61202c-777a-4e60-b78a-62da9dafbd78" providerId="ADAL" clId="{3E5D911D-FD11-4274-B238-A50054B8B699}" dt="2023-12-20T09:00:25.394" v="2187" actId="167"/>
          <ac:spMkLst>
            <pc:docMk/>
            <pc:sldMk cId="1218980183" sldId="469"/>
            <ac:spMk id="3" creationId="{00000000-0000-0000-0000-000000000000}"/>
          </ac:spMkLst>
        </pc:spChg>
        <pc:spChg chg="mod">
          <ac:chgData name="Andrzej Biderman" userId="ec61202c-777a-4e60-b78a-62da9dafbd78" providerId="ADAL" clId="{3E5D911D-FD11-4274-B238-A50054B8B699}" dt="2023-12-20T09:19:25.672" v="2500" actId="1076"/>
          <ac:spMkLst>
            <pc:docMk/>
            <pc:sldMk cId="1218980183" sldId="469"/>
            <ac:spMk id="5" creationId="{0ED1534D-6944-6E42-D276-C1FCB395F0AA}"/>
          </ac:spMkLst>
        </pc:spChg>
        <pc:spChg chg="del mod">
          <ac:chgData name="Andrzej Biderman" userId="ec61202c-777a-4e60-b78a-62da9dafbd78" providerId="ADAL" clId="{3E5D911D-FD11-4274-B238-A50054B8B699}" dt="2023-12-20T09:26:54.749" v="2597" actId="21"/>
          <ac:spMkLst>
            <pc:docMk/>
            <pc:sldMk cId="1218980183" sldId="469"/>
            <ac:spMk id="6" creationId="{1298F708-56EF-8CC3-DCAA-F1D14B6471A2}"/>
          </ac:spMkLst>
        </pc:spChg>
        <pc:spChg chg="del mod">
          <ac:chgData name="Andrzej Biderman" userId="ec61202c-777a-4e60-b78a-62da9dafbd78" providerId="ADAL" clId="{3E5D911D-FD11-4274-B238-A50054B8B699}" dt="2023-12-20T09:20:48.001" v="2529" actId="478"/>
          <ac:spMkLst>
            <pc:docMk/>
            <pc:sldMk cId="1218980183" sldId="469"/>
            <ac:spMk id="7" creationId="{4E7901C8-78A8-3021-2C09-6A249C1FB7D7}"/>
          </ac:spMkLst>
        </pc:spChg>
        <pc:spChg chg="add mod">
          <ac:chgData name="Andrzej Biderman" userId="ec61202c-777a-4e60-b78a-62da9dafbd78" providerId="ADAL" clId="{3E5D911D-FD11-4274-B238-A50054B8B699}" dt="2023-12-20T09:20:43.664" v="2528" actId="1076"/>
          <ac:spMkLst>
            <pc:docMk/>
            <pc:sldMk cId="1218980183" sldId="469"/>
            <ac:spMk id="9" creationId="{F17BBF4B-FD32-9F49-013C-701559ADBC6B}"/>
          </ac:spMkLst>
        </pc:spChg>
        <pc:spChg chg="del mod">
          <ac:chgData name="Andrzej Biderman" userId="ec61202c-777a-4e60-b78a-62da9dafbd78" providerId="ADAL" clId="{3E5D911D-FD11-4274-B238-A50054B8B699}" dt="2023-12-20T09:16:24.583" v="2410" actId="478"/>
          <ac:spMkLst>
            <pc:docMk/>
            <pc:sldMk cId="1218980183" sldId="469"/>
            <ac:spMk id="11" creationId="{0094661F-7EC3-FF06-EB97-08C15158BB8B}"/>
          </ac:spMkLst>
        </pc:spChg>
        <pc:spChg chg="add mod">
          <ac:chgData name="Andrzej Biderman" userId="ec61202c-777a-4e60-b78a-62da9dafbd78" providerId="ADAL" clId="{3E5D911D-FD11-4274-B238-A50054B8B699}" dt="2023-12-20T09:20:43.664" v="2528" actId="1076"/>
          <ac:spMkLst>
            <pc:docMk/>
            <pc:sldMk cId="1218980183" sldId="469"/>
            <ac:spMk id="12" creationId="{894658D3-D0FE-08EF-465C-CEBA9E3593A9}"/>
          </ac:spMkLst>
        </pc:spChg>
        <pc:spChg chg="add mod">
          <ac:chgData name="Andrzej Biderman" userId="ec61202c-777a-4e60-b78a-62da9dafbd78" providerId="ADAL" clId="{3E5D911D-FD11-4274-B238-A50054B8B699}" dt="2023-12-20T09:22:11.697" v="2537" actId="20577"/>
          <ac:spMkLst>
            <pc:docMk/>
            <pc:sldMk cId="1218980183" sldId="469"/>
            <ac:spMk id="13" creationId="{C07B8438-BF51-0B0C-870D-97E96F9DC3AD}"/>
          </ac:spMkLst>
        </pc:spChg>
        <pc:spChg chg="add mod">
          <ac:chgData name="Andrzej Biderman" userId="ec61202c-777a-4e60-b78a-62da9dafbd78" providerId="ADAL" clId="{3E5D911D-FD11-4274-B238-A50054B8B699}" dt="2023-12-20T09:27:26.555" v="2601" actId="1076"/>
          <ac:spMkLst>
            <pc:docMk/>
            <pc:sldMk cId="1218980183" sldId="469"/>
            <ac:spMk id="14" creationId="{561F51E7-3F57-25B0-C984-BF370FD9C7B7}"/>
          </ac:spMkLst>
        </pc:spChg>
        <pc:spChg chg="del">
          <ac:chgData name="Andrzej Biderman" userId="ec61202c-777a-4e60-b78a-62da9dafbd78" providerId="ADAL" clId="{3E5D911D-FD11-4274-B238-A50054B8B699}" dt="2023-12-20T09:21:00.691" v="2530" actId="478"/>
          <ac:spMkLst>
            <pc:docMk/>
            <pc:sldMk cId="1218980183" sldId="469"/>
            <ac:spMk id="15" creationId="{00000000-0000-0000-0000-000000000000}"/>
          </ac:spMkLst>
        </pc:spChg>
        <pc:spChg chg="del">
          <ac:chgData name="Andrzej Biderman" userId="ec61202c-777a-4e60-b78a-62da9dafbd78" providerId="ADAL" clId="{3E5D911D-FD11-4274-B238-A50054B8B699}" dt="2023-12-20T09:21:03.704" v="2531" actId="478"/>
          <ac:spMkLst>
            <pc:docMk/>
            <pc:sldMk cId="1218980183" sldId="469"/>
            <ac:spMk id="16" creationId="{00000000-0000-0000-0000-000000000000}"/>
          </ac:spMkLst>
        </pc:spChg>
        <pc:spChg chg="mod">
          <ac:chgData name="Andrzej Biderman" userId="ec61202c-777a-4e60-b78a-62da9dafbd78" providerId="ADAL" clId="{3E5D911D-FD11-4274-B238-A50054B8B699}" dt="2023-12-20T09:19:08.058" v="2499" actId="1076"/>
          <ac:spMkLst>
            <pc:docMk/>
            <pc:sldMk cId="1218980183" sldId="469"/>
            <ac:spMk id="37" creationId="{1223C6F1-913B-9122-65CF-B4C3EF1C9658}"/>
          </ac:spMkLst>
        </pc:spChg>
        <pc:grpChg chg="del mod ord">
          <ac:chgData name="Andrzej Biderman" userId="ec61202c-777a-4e60-b78a-62da9dafbd78" providerId="ADAL" clId="{3E5D911D-FD11-4274-B238-A50054B8B699}" dt="2023-12-20T09:28:53.387" v="2609" actId="478"/>
          <ac:grpSpMkLst>
            <pc:docMk/>
            <pc:sldMk cId="1218980183" sldId="469"/>
            <ac:grpSpMk id="2" creationId="{00000000-0000-0000-0000-000000000000}"/>
          </ac:grpSpMkLst>
        </pc:grpChg>
        <pc:grpChg chg="del mod">
          <ac:chgData name="Andrzej Biderman" userId="ec61202c-777a-4e60-b78a-62da9dafbd78" providerId="ADAL" clId="{3E5D911D-FD11-4274-B238-A50054B8B699}" dt="2023-12-20T09:18:25.925" v="2497" actId="478"/>
          <ac:grpSpMkLst>
            <pc:docMk/>
            <pc:sldMk cId="1218980183" sldId="469"/>
            <ac:grpSpMk id="34" creationId="{8D829373-E6AE-F623-6A9C-92DB43293402}"/>
          </ac:grpSpMkLst>
        </pc:grpChg>
        <pc:picChg chg="add del mod ord">
          <ac:chgData name="Andrzej Biderman" userId="ec61202c-777a-4e60-b78a-62da9dafbd78" providerId="ADAL" clId="{3E5D911D-FD11-4274-B238-A50054B8B699}" dt="2023-12-20T09:27:30.984" v="2602" actId="478"/>
          <ac:picMkLst>
            <pc:docMk/>
            <pc:sldMk cId="1218980183" sldId="469"/>
            <ac:picMk id="8" creationId="{EB5B9C85-D6F7-0924-10C6-77A7A3E4472D}"/>
          </ac:picMkLst>
        </pc:picChg>
        <pc:picChg chg="del">
          <ac:chgData name="Andrzej Biderman" userId="ec61202c-777a-4e60-b78a-62da9dafbd78" providerId="ADAL" clId="{3E5D911D-FD11-4274-B238-A50054B8B699}" dt="2023-12-20T09:00:01.282" v="2183" actId="478"/>
          <ac:picMkLst>
            <pc:docMk/>
            <pc:sldMk cId="1218980183" sldId="469"/>
            <ac:picMk id="10" creationId="{81A69F70-082E-8107-36D7-856933C78C02}"/>
          </ac:picMkLst>
        </pc:picChg>
        <pc:picChg chg="add mod ord modCrop">
          <ac:chgData name="Andrzej Biderman" userId="ec61202c-777a-4e60-b78a-62da9dafbd78" providerId="ADAL" clId="{3E5D911D-FD11-4274-B238-A50054B8B699}" dt="2023-12-20T09:28:49.976" v="2608" actId="167"/>
          <ac:picMkLst>
            <pc:docMk/>
            <pc:sldMk cId="1218980183" sldId="469"/>
            <ac:picMk id="18" creationId="{6308EE55-9211-4A7C-AD85-2EF299A67457}"/>
          </ac:picMkLst>
        </pc:picChg>
      </pc:sldChg>
      <pc:sldChg chg="add del">
        <pc:chgData name="Andrzej Biderman" userId="ec61202c-777a-4e60-b78a-62da9dafbd78" providerId="ADAL" clId="{3E5D911D-FD11-4274-B238-A50054B8B699}" dt="2023-12-20T08:27:27.893" v="1648" actId="47"/>
        <pc:sldMkLst>
          <pc:docMk/>
          <pc:sldMk cId="3463773212" sldId="469"/>
        </pc:sldMkLst>
      </pc:sldChg>
      <pc:sldChg chg="modSp add del mod">
        <pc:chgData name="Andrzej Biderman" userId="ec61202c-777a-4e60-b78a-62da9dafbd78" providerId="ADAL" clId="{3E5D911D-FD11-4274-B238-A50054B8B699}" dt="2023-12-20T09:31:47.907" v="2637" actId="47"/>
        <pc:sldMkLst>
          <pc:docMk/>
          <pc:sldMk cId="2220482029" sldId="470"/>
        </pc:sldMkLst>
        <pc:grpChg chg="mod">
          <ac:chgData name="Andrzej Biderman" userId="ec61202c-777a-4e60-b78a-62da9dafbd78" providerId="ADAL" clId="{3E5D911D-FD11-4274-B238-A50054B8B699}" dt="2023-12-20T09:31:13.122" v="2633" actId="1076"/>
          <ac:grpSpMkLst>
            <pc:docMk/>
            <pc:sldMk cId="2220482029" sldId="470"/>
            <ac:grpSpMk id="34" creationId="{8D829373-E6AE-F623-6A9C-92DB43293402}"/>
          </ac:grpSpMkLst>
        </pc:grpChg>
      </pc:sldChg>
      <pc:sldChg chg="addSp delSp modSp add mod ord">
        <pc:chgData name="Andrzej Biderman" userId="ec61202c-777a-4e60-b78a-62da9dafbd78" providerId="ADAL" clId="{3E5D911D-FD11-4274-B238-A50054B8B699}" dt="2023-12-20T09:33:06.528" v="2645"/>
        <pc:sldMkLst>
          <pc:docMk/>
          <pc:sldMk cId="2529484984" sldId="471"/>
        </pc:sldMkLst>
        <pc:spChg chg="del mod">
          <ac:chgData name="Andrzej Biderman" userId="ec61202c-777a-4e60-b78a-62da9dafbd78" providerId="ADAL" clId="{3E5D911D-FD11-4274-B238-A50054B8B699}" dt="2023-12-20T09:29:37.983" v="2611" actId="478"/>
          <ac:spMkLst>
            <pc:docMk/>
            <pc:sldMk cId="2529484984" sldId="471"/>
            <ac:spMk id="5" creationId="{0ED1534D-6944-6E42-D276-C1FCB395F0AA}"/>
          </ac:spMkLst>
        </pc:spChg>
        <pc:spChg chg="del mod">
          <ac:chgData name="Andrzej Biderman" userId="ec61202c-777a-4e60-b78a-62da9dafbd78" providerId="ADAL" clId="{3E5D911D-FD11-4274-B238-A50054B8B699}" dt="2023-12-20T09:27:07.846" v="2599" actId="21"/>
          <ac:spMkLst>
            <pc:docMk/>
            <pc:sldMk cId="2529484984" sldId="471"/>
            <ac:spMk id="6" creationId="{1298F708-56EF-8CC3-DCAA-F1D14B6471A2}"/>
          </ac:spMkLst>
        </pc:spChg>
        <pc:spChg chg="add mod">
          <ac:chgData name="Andrzej Biderman" userId="ec61202c-777a-4e60-b78a-62da9dafbd78" providerId="ADAL" clId="{3E5D911D-FD11-4274-B238-A50054B8B699}" dt="2023-12-20T09:25:50.948" v="2590" actId="1076"/>
          <ac:spMkLst>
            <pc:docMk/>
            <pc:sldMk cId="2529484984" sldId="471"/>
            <ac:spMk id="7" creationId="{08964D5C-93A3-8092-9A4F-1B7BC039FA05}"/>
          </ac:spMkLst>
        </pc:spChg>
        <pc:spChg chg="mod">
          <ac:chgData name="Andrzej Biderman" userId="ec61202c-777a-4e60-b78a-62da9dafbd78" providerId="ADAL" clId="{3E5D911D-FD11-4274-B238-A50054B8B699}" dt="2023-12-20T09:25:50.948" v="2590" actId="1076"/>
          <ac:spMkLst>
            <pc:docMk/>
            <pc:sldMk cId="2529484984" sldId="471"/>
            <ac:spMk id="9" creationId="{F17BBF4B-FD32-9F49-013C-701559ADBC6B}"/>
          </ac:spMkLst>
        </pc:spChg>
        <pc:spChg chg="add mod">
          <ac:chgData name="Andrzej Biderman" userId="ec61202c-777a-4e60-b78a-62da9dafbd78" providerId="ADAL" clId="{3E5D911D-FD11-4274-B238-A50054B8B699}" dt="2023-12-20T09:30:27.566" v="2628" actId="14100"/>
          <ac:spMkLst>
            <pc:docMk/>
            <pc:sldMk cId="2529484984" sldId="471"/>
            <ac:spMk id="10" creationId="{8A5AF54A-1141-DCF4-6DCA-81BAB5356A67}"/>
          </ac:spMkLst>
        </pc:spChg>
        <pc:spChg chg="add mod">
          <ac:chgData name="Andrzej Biderman" userId="ec61202c-777a-4e60-b78a-62da9dafbd78" providerId="ADAL" clId="{3E5D911D-FD11-4274-B238-A50054B8B699}" dt="2023-12-20T09:32:55.627" v="2641" actId="1076"/>
          <ac:spMkLst>
            <pc:docMk/>
            <pc:sldMk cId="2529484984" sldId="471"/>
            <ac:spMk id="11" creationId="{C89A903F-FC98-7125-1668-0DF64E994330}"/>
          </ac:spMkLst>
        </pc:spChg>
        <pc:spChg chg="mod">
          <ac:chgData name="Andrzej Biderman" userId="ec61202c-777a-4e60-b78a-62da9dafbd78" providerId="ADAL" clId="{3E5D911D-FD11-4274-B238-A50054B8B699}" dt="2023-12-20T09:25:50.948" v="2590" actId="1076"/>
          <ac:spMkLst>
            <pc:docMk/>
            <pc:sldMk cId="2529484984" sldId="471"/>
            <ac:spMk id="12" creationId="{894658D3-D0FE-08EF-465C-CEBA9E3593A9}"/>
          </ac:spMkLst>
        </pc:spChg>
        <pc:spChg chg="mod">
          <ac:chgData name="Andrzej Biderman" userId="ec61202c-777a-4e60-b78a-62da9dafbd78" providerId="ADAL" clId="{3E5D911D-FD11-4274-B238-A50054B8B699}" dt="2023-12-20T09:25:50.948" v="2590" actId="1076"/>
          <ac:spMkLst>
            <pc:docMk/>
            <pc:sldMk cId="2529484984" sldId="471"/>
            <ac:spMk id="13" creationId="{C07B8438-BF51-0B0C-870D-97E96F9DC3AD}"/>
          </ac:spMkLst>
        </pc:spChg>
        <pc:spChg chg="add mod">
          <ac:chgData name="Andrzej Biderman" userId="ec61202c-777a-4e60-b78a-62da9dafbd78" providerId="ADAL" clId="{3E5D911D-FD11-4274-B238-A50054B8B699}" dt="2023-12-20T09:33:03.550" v="2643" actId="1076"/>
          <ac:spMkLst>
            <pc:docMk/>
            <pc:sldMk cId="2529484984" sldId="471"/>
            <ac:spMk id="14" creationId="{68CE29BB-F5D2-A8C8-E261-58E7640499B8}"/>
          </ac:spMkLst>
        </pc:spChg>
        <pc:spChg chg="add mod">
          <ac:chgData name="Andrzej Biderman" userId="ec61202c-777a-4e60-b78a-62da9dafbd78" providerId="ADAL" clId="{3E5D911D-FD11-4274-B238-A50054B8B699}" dt="2023-12-20T09:33:04.998" v="2644"/>
          <ac:spMkLst>
            <pc:docMk/>
            <pc:sldMk cId="2529484984" sldId="471"/>
            <ac:spMk id="15" creationId="{6C55709C-2B6F-A48F-D76B-1A6828206DC0}"/>
          </ac:spMkLst>
        </pc:spChg>
        <pc:spChg chg="add mod">
          <ac:chgData name="Andrzej Biderman" userId="ec61202c-777a-4e60-b78a-62da9dafbd78" providerId="ADAL" clId="{3E5D911D-FD11-4274-B238-A50054B8B699}" dt="2023-12-20T09:33:06.528" v="2645"/>
          <ac:spMkLst>
            <pc:docMk/>
            <pc:sldMk cId="2529484984" sldId="471"/>
            <ac:spMk id="16" creationId="{4E017661-30E3-A160-E971-5E9883F82EEA}"/>
          </ac:spMkLst>
        </pc:spChg>
      </pc:sldChg>
      <pc:sldChg chg="add">
        <pc:chgData name="Andrzej Biderman" userId="ec61202c-777a-4e60-b78a-62da9dafbd78" providerId="ADAL" clId="{3E5D911D-FD11-4274-B238-A50054B8B699}" dt="2023-12-20T09:39:05.127" v="2778" actId="2890"/>
        <pc:sldMkLst>
          <pc:docMk/>
          <pc:sldMk cId="2209756618" sldId="472"/>
        </pc:sldMkLst>
      </pc:sldChg>
    </pc:docChg>
  </pc:docChgLst>
  <pc:docChgLst>
    <pc:chgData name="Aniela Wasiak" userId="S::awasiak@caritas.org.pl::d407c12c-49b2-4bdd-95bc-18f37d3b8112" providerId="AD" clId="Web-{1A8E720F-E811-CFD3-63D9-68B02A48981E}"/>
    <pc:docChg chg="modSld">
      <pc:chgData name="Aniela Wasiak" userId="S::awasiak@caritas.org.pl::d407c12c-49b2-4bdd-95bc-18f37d3b8112" providerId="AD" clId="Web-{1A8E720F-E811-CFD3-63D9-68B02A48981E}" dt="2023-12-20T11:43:14.712" v="9" actId="1076"/>
      <pc:docMkLst>
        <pc:docMk/>
      </pc:docMkLst>
      <pc:sldChg chg="addSp modSp">
        <pc:chgData name="Aniela Wasiak" userId="S::awasiak@caritas.org.pl::d407c12c-49b2-4bdd-95bc-18f37d3b8112" providerId="AD" clId="Web-{1A8E720F-E811-CFD3-63D9-68B02A48981E}" dt="2023-12-20T11:43:14.712" v="9" actId="1076"/>
        <pc:sldMkLst>
          <pc:docMk/>
          <pc:sldMk cId="1288072159" sldId="452"/>
        </pc:sldMkLst>
        <pc:picChg chg="add mod">
          <ac:chgData name="Aniela Wasiak" userId="S::awasiak@caritas.org.pl::d407c12c-49b2-4bdd-95bc-18f37d3b8112" providerId="AD" clId="Web-{1A8E720F-E811-CFD3-63D9-68B02A48981E}" dt="2023-12-20T11:43:14.712" v="9" actId="1076"/>
          <ac:picMkLst>
            <pc:docMk/>
            <pc:sldMk cId="1288072159" sldId="452"/>
            <ac:picMk id="7" creationId="{6B8438C2-BBFF-EF0E-96CD-349B4F9C69FD}"/>
          </ac:picMkLst>
        </pc:picChg>
      </pc:sldChg>
      <pc:sldChg chg="addSp modSp">
        <pc:chgData name="Aniela Wasiak" userId="S::awasiak@caritas.org.pl::d407c12c-49b2-4bdd-95bc-18f37d3b8112" providerId="AD" clId="Web-{1A8E720F-E811-CFD3-63D9-68B02A48981E}" dt="2023-12-20T11:42:44.368" v="2" actId="14100"/>
        <pc:sldMkLst>
          <pc:docMk/>
          <pc:sldMk cId="0" sldId="463"/>
        </pc:sldMkLst>
        <pc:picChg chg="add mod">
          <ac:chgData name="Aniela Wasiak" userId="S::awasiak@caritas.org.pl::d407c12c-49b2-4bdd-95bc-18f37d3b8112" providerId="AD" clId="Web-{1A8E720F-E811-CFD3-63D9-68B02A48981E}" dt="2023-12-20T11:42:44.368" v="2" actId="14100"/>
          <ac:picMkLst>
            <pc:docMk/>
            <pc:sldMk cId="0" sldId="463"/>
            <ac:picMk id="11" creationId="{9456430C-92D0-9696-E90D-27A35F496851}"/>
          </ac:picMkLst>
        </pc:picChg>
      </pc:sldChg>
    </pc:docChg>
  </pc:docChgLst>
  <pc:docChgLst>
    <pc:chgData name="Andrzej Biderman" userId="ec61202c-777a-4e60-b78a-62da9dafbd78" providerId="ADAL" clId="{8F3F151F-5E87-49DB-8047-8CD13802EC76}"/>
    <pc:docChg chg="undo redo custSel addSld delSld modSld">
      <pc:chgData name="Andrzej Biderman" userId="ec61202c-777a-4e60-b78a-62da9dafbd78" providerId="ADAL" clId="{8F3F151F-5E87-49DB-8047-8CD13802EC76}" dt="2024-04-03T09:03:12.406" v="33"/>
      <pc:docMkLst>
        <pc:docMk/>
      </pc:docMkLst>
      <pc:sldChg chg="addSp delSp modSp add">
        <pc:chgData name="Andrzej Biderman" userId="ec61202c-777a-4e60-b78a-62da9dafbd78" providerId="ADAL" clId="{8F3F151F-5E87-49DB-8047-8CD13802EC76}" dt="2024-03-04T09:59:12.186" v="31" actId="164"/>
        <pc:sldMkLst>
          <pc:docMk/>
          <pc:sldMk cId="3721026867" sldId="273"/>
        </pc:sldMkLst>
        <pc:spChg chg="mod">
          <ac:chgData name="Andrzej Biderman" userId="ec61202c-777a-4e60-b78a-62da9dafbd78" providerId="ADAL" clId="{8F3F151F-5E87-49DB-8047-8CD13802EC76}" dt="2024-03-04T09:58:41.733" v="28" actId="165"/>
          <ac:spMkLst>
            <pc:docMk/>
            <pc:sldMk cId="3721026867" sldId="273"/>
            <ac:spMk id="3" creationId="{73BD47D3-F2A0-E54B-52A8-585F91EA4D85}"/>
          </ac:spMkLst>
        </pc:spChg>
        <pc:spChg chg="mod">
          <ac:chgData name="Andrzej Biderman" userId="ec61202c-777a-4e60-b78a-62da9dafbd78" providerId="ADAL" clId="{8F3F151F-5E87-49DB-8047-8CD13802EC76}" dt="2024-03-04T09:58:41.733" v="28" actId="165"/>
          <ac:spMkLst>
            <pc:docMk/>
            <pc:sldMk cId="3721026867" sldId="273"/>
            <ac:spMk id="4" creationId="{B9CFF947-5D89-B6B2-6D52-0A4D49DC1716}"/>
          </ac:spMkLst>
        </pc:spChg>
        <pc:spChg chg="mod">
          <ac:chgData name="Andrzej Biderman" userId="ec61202c-777a-4e60-b78a-62da9dafbd78" providerId="ADAL" clId="{8F3F151F-5E87-49DB-8047-8CD13802EC76}" dt="2024-03-04T09:58:41.733" v="28" actId="165"/>
          <ac:spMkLst>
            <pc:docMk/>
            <pc:sldMk cId="3721026867" sldId="273"/>
            <ac:spMk id="7" creationId="{9A7D54A3-2208-446B-8040-460E6200B89F}"/>
          </ac:spMkLst>
        </pc:spChg>
        <pc:spChg chg="mod">
          <ac:chgData name="Andrzej Biderman" userId="ec61202c-777a-4e60-b78a-62da9dafbd78" providerId="ADAL" clId="{8F3F151F-5E87-49DB-8047-8CD13802EC76}" dt="2024-03-04T09:58:41.733" v="28" actId="165"/>
          <ac:spMkLst>
            <pc:docMk/>
            <pc:sldMk cId="3721026867" sldId="273"/>
            <ac:spMk id="10" creationId="{439738B7-936D-7945-8D87-AD72A0520F81}"/>
          </ac:spMkLst>
        </pc:spChg>
        <pc:spChg chg="mod topLvl">
          <ac:chgData name="Andrzej Biderman" userId="ec61202c-777a-4e60-b78a-62da9dafbd78" providerId="ADAL" clId="{8F3F151F-5E87-49DB-8047-8CD13802EC76}" dt="2024-03-04T09:59:12.186" v="31" actId="164"/>
          <ac:spMkLst>
            <pc:docMk/>
            <pc:sldMk cId="3721026867" sldId="273"/>
            <ac:spMk id="11" creationId="{415E5CB0-CD8B-251F-612F-CD163A7814BF}"/>
          </ac:spMkLst>
        </pc:spChg>
        <pc:spChg chg="mod">
          <ac:chgData name="Andrzej Biderman" userId="ec61202c-777a-4e60-b78a-62da9dafbd78" providerId="ADAL" clId="{8F3F151F-5E87-49DB-8047-8CD13802EC76}" dt="2024-03-04T09:58:41.733" v="28" actId="165"/>
          <ac:spMkLst>
            <pc:docMk/>
            <pc:sldMk cId="3721026867" sldId="273"/>
            <ac:spMk id="12" creationId="{CBD91288-3D2F-B5B2-4119-981A891AF210}"/>
          </ac:spMkLst>
        </pc:spChg>
        <pc:spChg chg="mod topLvl">
          <ac:chgData name="Andrzej Biderman" userId="ec61202c-777a-4e60-b78a-62da9dafbd78" providerId="ADAL" clId="{8F3F151F-5E87-49DB-8047-8CD13802EC76}" dt="2024-03-04T09:59:12.186" v="31" actId="164"/>
          <ac:spMkLst>
            <pc:docMk/>
            <pc:sldMk cId="3721026867" sldId="273"/>
            <ac:spMk id="14" creationId="{5F8BD188-526B-58F7-F432-C4E698C6550C}"/>
          </ac:spMkLst>
        </pc:spChg>
        <pc:spChg chg="mod topLvl">
          <ac:chgData name="Andrzej Biderman" userId="ec61202c-777a-4e60-b78a-62da9dafbd78" providerId="ADAL" clId="{8F3F151F-5E87-49DB-8047-8CD13802EC76}" dt="2024-03-04T09:59:12.186" v="31" actId="164"/>
          <ac:spMkLst>
            <pc:docMk/>
            <pc:sldMk cId="3721026867" sldId="273"/>
            <ac:spMk id="16" creationId="{1FEF5F76-4177-6E92-A76D-6D7277E832A7}"/>
          </ac:spMkLst>
        </pc:spChg>
        <pc:spChg chg="mod topLvl">
          <ac:chgData name="Andrzej Biderman" userId="ec61202c-777a-4e60-b78a-62da9dafbd78" providerId="ADAL" clId="{8F3F151F-5E87-49DB-8047-8CD13802EC76}" dt="2024-03-04T09:59:12.186" v="31" actId="164"/>
          <ac:spMkLst>
            <pc:docMk/>
            <pc:sldMk cId="3721026867" sldId="273"/>
            <ac:spMk id="18" creationId="{CBBAEDE1-6BA9-4111-26FD-BBB71A30D4A4}"/>
          </ac:spMkLst>
        </pc:spChg>
        <pc:spChg chg="mod">
          <ac:chgData name="Andrzej Biderman" userId="ec61202c-777a-4e60-b78a-62da9dafbd78" providerId="ADAL" clId="{8F3F151F-5E87-49DB-8047-8CD13802EC76}" dt="2024-03-04T09:58:41.733" v="28" actId="165"/>
          <ac:spMkLst>
            <pc:docMk/>
            <pc:sldMk cId="3721026867" sldId="273"/>
            <ac:spMk id="19" creationId="{D9EF632D-5F9B-5AB1-9FBB-0A6AC35D9D61}"/>
          </ac:spMkLst>
        </pc:spChg>
        <pc:spChg chg="mod">
          <ac:chgData name="Andrzej Biderman" userId="ec61202c-777a-4e60-b78a-62da9dafbd78" providerId="ADAL" clId="{8F3F151F-5E87-49DB-8047-8CD13802EC76}" dt="2024-03-04T09:58:41.733" v="28" actId="165"/>
          <ac:spMkLst>
            <pc:docMk/>
            <pc:sldMk cId="3721026867" sldId="273"/>
            <ac:spMk id="20" creationId="{40620FDD-7C2F-C9DC-C63A-DA7311AC85FA}"/>
          </ac:spMkLst>
        </pc:spChg>
        <pc:spChg chg="mod">
          <ac:chgData name="Andrzej Biderman" userId="ec61202c-777a-4e60-b78a-62da9dafbd78" providerId="ADAL" clId="{8F3F151F-5E87-49DB-8047-8CD13802EC76}" dt="2024-03-04T09:58:41.733" v="28" actId="165"/>
          <ac:spMkLst>
            <pc:docMk/>
            <pc:sldMk cId="3721026867" sldId="273"/>
            <ac:spMk id="21" creationId="{F7E4C345-6567-6CBE-3E2F-FFC09A55B46F}"/>
          </ac:spMkLst>
        </pc:spChg>
        <pc:spChg chg="mod">
          <ac:chgData name="Andrzej Biderman" userId="ec61202c-777a-4e60-b78a-62da9dafbd78" providerId="ADAL" clId="{8F3F151F-5E87-49DB-8047-8CD13802EC76}" dt="2024-03-04T09:58:41.733" v="28" actId="165"/>
          <ac:spMkLst>
            <pc:docMk/>
            <pc:sldMk cId="3721026867" sldId="273"/>
            <ac:spMk id="22" creationId="{330737ED-3F2F-9BFE-66C5-3767E9DCD085}"/>
          </ac:spMkLst>
        </pc:spChg>
        <pc:grpChg chg="mod topLvl">
          <ac:chgData name="Andrzej Biderman" userId="ec61202c-777a-4e60-b78a-62da9dafbd78" providerId="ADAL" clId="{8F3F151F-5E87-49DB-8047-8CD13802EC76}" dt="2024-03-04T09:59:12.186" v="31" actId="164"/>
          <ac:grpSpMkLst>
            <pc:docMk/>
            <pc:sldMk cId="3721026867" sldId="273"/>
            <ac:grpSpMk id="2" creationId="{66B097ED-1CBC-7C90-B86B-429E13AD56A2}"/>
          </ac:grpSpMkLst>
        </pc:grpChg>
        <pc:grpChg chg="mod topLvl">
          <ac:chgData name="Andrzej Biderman" userId="ec61202c-777a-4e60-b78a-62da9dafbd78" providerId="ADAL" clId="{8F3F151F-5E87-49DB-8047-8CD13802EC76}" dt="2024-03-04T09:59:12.186" v="31" actId="164"/>
          <ac:grpSpMkLst>
            <pc:docMk/>
            <pc:sldMk cId="3721026867" sldId="273"/>
            <ac:grpSpMk id="5" creationId="{98AB5675-80EC-A7F0-4E72-3FABEC43E41F}"/>
          </ac:grpSpMkLst>
        </pc:grpChg>
        <pc:grpChg chg="mod">
          <ac:chgData name="Andrzej Biderman" userId="ec61202c-777a-4e60-b78a-62da9dafbd78" providerId="ADAL" clId="{8F3F151F-5E87-49DB-8047-8CD13802EC76}" dt="2024-03-04T09:58:41.733" v="28" actId="165"/>
          <ac:grpSpMkLst>
            <pc:docMk/>
            <pc:sldMk cId="3721026867" sldId="273"/>
            <ac:grpSpMk id="6" creationId="{95C6F4AF-BB5F-1652-274E-004BB7266D0F}"/>
          </ac:grpSpMkLst>
        </pc:grpChg>
        <pc:grpChg chg="mod">
          <ac:chgData name="Andrzej Biderman" userId="ec61202c-777a-4e60-b78a-62da9dafbd78" providerId="ADAL" clId="{8F3F151F-5E87-49DB-8047-8CD13802EC76}" dt="2024-03-04T09:58:41.733" v="28" actId="165"/>
          <ac:grpSpMkLst>
            <pc:docMk/>
            <pc:sldMk cId="3721026867" sldId="273"/>
            <ac:grpSpMk id="13" creationId="{37F1F1ED-9C71-972C-4A71-267B64B92B2D}"/>
          </ac:grpSpMkLst>
        </pc:grpChg>
        <pc:grpChg chg="mod">
          <ac:chgData name="Andrzej Biderman" userId="ec61202c-777a-4e60-b78a-62da9dafbd78" providerId="ADAL" clId="{8F3F151F-5E87-49DB-8047-8CD13802EC76}" dt="2024-03-04T09:58:41.733" v="28" actId="165"/>
          <ac:grpSpMkLst>
            <pc:docMk/>
            <pc:sldMk cId="3721026867" sldId="273"/>
            <ac:grpSpMk id="17" creationId="{C20A4981-F0B3-D0B0-6491-C184FE1C2A9B}"/>
          </ac:grpSpMkLst>
        </pc:grpChg>
        <pc:grpChg chg="del">
          <ac:chgData name="Andrzej Biderman" userId="ec61202c-777a-4e60-b78a-62da9dafbd78" providerId="ADAL" clId="{8F3F151F-5E87-49DB-8047-8CD13802EC76}" dt="2024-03-04T09:58:41.733" v="28" actId="165"/>
          <ac:grpSpMkLst>
            <pc:docMk/>
            <pc:sldMk cId="3721026867" sldId="273"/>
            <ac:grpSpMk id="23" creationId="{7E2C07C7-2F36-B549-509D-5D1A76570C8E}"/>
          </ac:grpSpMkLst>
        </pc:grpChg>
        <pc:grpChg chg="add mod">
          <ac:chgData name="Andrzej Biderman" userId="ec61202c-777a-4e60-b78a-62da9dafbd78" providerId="ADAL" clId="{8F3F151F-5E87-49DB-8047-8CD13802EC76}" dt="2024-03-04T09:59:12.186" v="31" actId="164"/>
          <ac:grpSpMkLst>
            <pc:docMk/>
            <pc:sldMk cId="3721026867" sldId="273"/>
            <ac:grpSpMk id="24" creationId="{A67D19F7-F396-369E-1EF4-2B5C720A0BD2}"/>
          </ac:grpSpMkLst>
        </pc:grpChg>
        <pc:picChg chg="mod topLvl">
          <ac:chgData name="Andrzej Biderman" userId="ec61202c-777a-4e60-b78a-62da9dafbd78" providerId="ADAL" clId="{8F3F151F-5E87-49DB-8047-8CD13802EC76}" dt="2024-03-04T09:59:12.186" v="31" actId="164"/>
          <ac:picMkLst>
            <pc:docMk/>
            <pc:sldMk cId="3721026867" sldId="273"/>
            <ac:picMk id="8" creationId="{05659B57-ACB8-3564-D1CC-A67BDA669EB2}"/>
          </ac:picMkLst>
        </pc:picChg>
        <pc:picChg chg="mod topLvl">
          <ac:chgData name="Andrzej Biderman" userId="ec61202c-777a-4e60-b78a-62da9dafbd78" providerId="ADAL" clId="{8F3F151F-5E87-49DB-8047-8CD13802EC76}" dt="2024-03-04T09:59:12.186" v="31" actId="164"/>
          <ac:picMkLst>
            <pc:docMk/>
            <pc:sldMk cId="3721026867" sldId="273"/>
            <ac:picMk id="9" creationId="{8FE25E60-440F-AEBF-760F-208C89EF6F09}"/>
          </ac:picMkLst>
        </pc:picChg>
        <pc:picChg chg="mod topLvl">
          <ac:chgData name="Andrzej Biderman" userId="ec61202c-777a-4e60-b78a-62da9dafbd78" providerId="ADAL" clId="{8F3F151F-5E87-49DB-8047-8CD13802EC76}" dt="2024-03-04T09:59:12.186" v="31" actId="164"/>
          <ac:picMkLst>
            <pc:docMk/>
            <pc:sldMk cId="3721026867" sldId="273"/>
            <ac:picMk id="15" creationId="{89AD4F77-9F06-3E88-32F2-AACE0D036AFC}"/>
          </ac:picMkLst>
        </pc:picChg>
      </pc:sldChg>
      <pc:sldChg chg="delCm">
        <pc:chgData name="Andrzej Biderman" userId="ec61202c-777a-4e60-b78a-62da9dafbd78" providerId="ADAL" clId="{8F3F151F-5E87-49DB-8047-8CD13802EC76}" dt="2024-04-03T09:03:12.406" v="33"/>
        <pc:sldMkLst>
          <pc:docMk/>
          <pc:sldMk cId="905696094" sldId="448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ndrzej Biderman" userId="ec61202c-777a-4e60-b78a-62da9dafbd78" providerId="ADAL" clId="{8F3F151F-5E87-49DB-8047-8CD13802EC76}" dt="2024-04-03T09:03:12.406" v="33"/>
              <pc2:cmMkLst xmlns:pc2="http://schemas.microsoft.com/office/powerpoint/2019/9/main/command">
                <pc:docMk/>
                <pc:sldMk cId="905696094" sldId="448"/>
                <pc2:cmMk id="{2404AD4B-561C-4FAD-8839-977D2568A7EC}"/>
              </pc2:cmMkLst>
            </pc226:cmChg>
          </p:ext>
        </pc:extLst>
      </pc:sldChg>
      <pc:sldChg chg="add del">
        <pc:chgData name="Andrzej Biderman" userId="ec61202c-777a-4e60-b78a-62da9dafbd78" providerId="ADAL" clId="{8F3F151F-5E87-49DB-8047-8CD13802EC76}" dt="2024-03-04T09:57:54.535" v="27" actId="47"/>
        <pc:sldMkLst>
          <pc:docMk/>
          <pc:sldMk cId="1288072159" sldId="452"/>
        </pc:sldMkLst>
      </pc:sldChg>
      <pc:sldChg chg="delCm">
        <pc:chgData name="Andrzej Biderman" userId="ec61202c-777a-4e60-b78a-62da9dafbd78" providerId="ADAL" clId="{8F3F151F-5E87-49DB-8047-8CD13802EC76}" dt="2024-04-03T09:03:05.808" v="32"/>
        <pc:sldMkLst>
          <pc:docMk/>
          <pc:sldMk cId="1089795777" sldId="462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del">
              <pc226:chgData name="Andrzej Biderman" userId="ec61202c-777a-4e60-b78a-62da9dafbd78" providerId="ADAL" clId="{8F3F151F-5E87-49DB-8047-8CD13802EC76}" dt="2024-04-03T09:03:05.808" v="32"/>
              <pc2:cmMkLst xmlns:pc2="http://schemas.microsoft.com/office/powerpoint/2019/9/main/command">
                <pc:docMk/>
                <pc:sldMk cId="1089795777" sldId="462"/>
                <pc2:cmMk id="{C1F5EA14-3535-4572-99B9-A751896214A5}"/>
              </pc2:cmMkLst>
            </pc226:cmChg>
          </p:ext>
        </pc:extLst>
      </pc:sldChg>
      <pc:sldChg chg="addSp delSp modSp mod">
        <pc:chgData name="Andrzej Biderman" userId="ec61202c-777a-4e60-b78a-62da9dafbd78" providerId="ADAL" clId="{8F3F151F-5E87-49DB-8047-8CD13802EC76}" dt="2024-03-04T09:58:58.276" v="30"/>
        <pc:sldMkLst>
          <pc:docMk/>
          <pc:sldMk cId="0" sldId="463"/>
        </pc:sldMkLst>
        <pc:spChg chg="add del">
          <ac:chgData name="Andrzej Biderman" userId="ec61202c-777a-4e60-b78a-62da9dafbd78" providerId="ADAL" clId="{8F3F151F-5E87-49DB-8047-8CD13802EC76}" dt="2024-03-04T09:58:56.580" v="29" actId="478"/>
          <ac:spMkLst>
            <pc:docMk/>
            <pc:sldMk cId="0" sldId="463"/>
            <ac:spMk id="5" creationId="{00000000-0000-0000-0000-000000000000}"/>
          </ac:spMkLst>
        </pc:spChg>
        <pc:spChg chg="mod">
          <ac:chgData name="Andrzej Biderman" userId="ec61202c-777a-4e60-b78a-62da9dafbd78" providerId="ADAL" clId="{8F3F151F-5E87-49DB-8047-8CD13802EC76}" dt="2024-03-04T09:55:19.824" v="5"/>
          <ac:spMkLst>
            <pc:docMk/>
            <pc:sldMk cId="0" sldId="463"/>
            <ac:spMk id="22" creationId="{49809B74-55B0-E04A-5A08-E0352DA636DC}"/>
          </ac:spMkLst>
        </pc:spChg>
        <pc:spChg chg="mod">
          <ac:chgData name="Andrzej Biderman" userId="ec61202c-777a-4e60-b78a-62da9dafbd78" providerId="ADAL" clId="{8F3F151F-5E87-49DB-8047-8CD13802EC76}" dt="2024-03-04T09:55:19.824" v="5"/>
          <ac:spMkLst>
            <pc:docMk/>
            <pc:sldMk cId="0" sldId="463"/>
            <ac:spMk id="23" creationId="{E08B6E81-3EF9-593D-3DE4-96EA77AD8F67}"/>
          </ac:spMkLst>
        </pc:spChg>
        <pc:spChg chg="mod">
          <ac:chgData name="Andrzej Biderman" userId="ec61202c-777a-4e60-b78a-62da9dafbd78" providerId="ADAL" clId="{8F3F151F-5E87-49DB-8047-8CD13802EC76}" dt="2024-03-04T09:55:19.824" v="5"/>
          <ac:spMkLst>
            <pc:docMk/>
            <pc:sldMk cId="0" sldId="463"/>
            <ac:spMk id="24" creationId="{FB105714-EF48-0B24-5632-1D42F46FA0C8}"/>
          </ac:spMkLst>
        </pc:spChg>
        <pc:spChg chg="mod">
          <ac:chgData name="Andrzej Biderman" userId="ec61202c-777a-4e60-b78a-62da9dafbd78" providerId="ADAL" clId="{8F3F151F-5E87-49DB-8047-8CD13802EC76}" dt="2024-03-04T09:55:19.824" v="5"/>
          <ac:spMkLst>
            <pc:docMk/>
            <pc:sldMk cId="0" sldId="463"/>
            <ac:spMk id="27" creationId="{E34B8E86-2D5A-A4CB-9B5F-E06B6D0A05A0}"/>
          </ac:spMkLst>
        </pc:spChg>
        <pc:spChg chg="mod">
          <ac:chgData name="Andrzej Biderman" userId="ec61202c-777a-4e60-b78a-62da9dafbd78" providerId="ADAL" clId="{8F3F151F-5E87-49DB-8047-8CD13802EC76}" dt="2024-03-04T09:55:19.824" v="5"/>
          <ac:spMkLst>
            <pc:docMk/>
            <pc:sldMk cId="0" sldId="463"/>
            <ac:spMk id="28" creationId="{F4F18FF3-C0F2-985B-3299-5E05427FB70E}"/>
          </ac:spMkLst>
        </pc:spChg>
        <pc:spChg chg="mod">
          <ac:chgData name="Andrzej Biderman" userId="ec61202c-777a-4e60-b78a-62da9dafbd78" providerId="ADAL" clId="{8F3F151F-5E87-49DB-8047-8CD13802EC76}" dt="2024-03-04T09:55:19.824" v="5"/>
          <ac:spMkLst>
            <pc:docMk/>
            <pc:sldMk cId="0" sldId="463"/>
            <ac:spMk id="29" creationId="{5309CE0D-A7B5-FF4B-177A-90BAB6FBE9F5}"/>
          </ac:spMkLst>
        </pc:spChg>
        <pc:spChg chg="mod">
          <ac:chgData name="Andrzej Biderman" userId="ec61202c-777a-4e60-b78a-62da9dafbd78" providerId="ADAL" clId="{8F3F151F-5E87-49DB-8047-8CD13802EC76}" dt="2024-03-04T09:55:19.824" v="5"/>
          <ac:spMkLst>
            <pc:docMk/>
            <pc:sldMk cId="0" sldId="463"/>
            <ac:spMk id="30" creationId="{D51F1BF5-EB66-11CF-AE3E-8ADAF83279C1}"/>
          </ac:spMkLst>
        </pc:spChg>
        <pc:spChg chg="mod">
          <ac:chgData name="Andrzej Biderman" userId="ec61202c-777a-4e60-b78a-62da9dafbd78" providerId="ADAL" clId="{8F3F151F-5E87-49DB-8047-8CD13802EC76}" dt="2024-03-04T09:55:38.107" v="6"/>
          <ac:spMkLst>
            <pc:docMk/>
            <pc:sldMk cId="0" sldId="463"/>
            <ac:spMk id="33" creationId="{9CBE8B75-33C0-AE51-B4D7-6483AFF70E1F}"/>
          </ac:spMkLst>
        </pc:spChg>
        <pc:spChg chg="mod">
          <ac:chgData name="Andrzej Biderman" userId="ec61202c-777a-4e60-b78a-62da9dafbd78" providerId="ADAL" clId="{8F3F151F-5E87-49DB-8047-8CD13802EC76}" dt="2024-03-04T09:55:38.107" v="6"/>
          <ac:spMkLst>
            <pc:docMk/>
            <pc:sldMk cId="0" sldId="463"/>
            <ac:spMk id="34" creationId="{FBE4A4C1-4377-726A-15D0-F6CC7D7DD41B}"/>
          </ac:spMkLst>
        </pc:spChg>
        <pc:spChg chg="mod">
          <ac:chgData name="Andrzej Biderman" userId="ec61202c-777a-4e60-b78a-62da9dafbd78" providerId="ADAL" clId="{8F3F151F-5E87-49DB-8047-8CD13802EC76}" dt="2024-03-04T09:55:38.107" v="6"/>
          <ac:spMkLst>
            <pc:docMk/>
            <pc:sldMk cId="0" sldId="463"/>
            <ac:spMk id="35" creationId="{886536A3-3C85-813A-1B0C-028976664C95}"/>
          </ac:spMkLst>
        </pc:spChg>
        <pc:spChg chg="mod">
          <ac:chgData name="Andrzej Biderman" userId="ec61202c-777a-4e60-b78a-62da9dafbd78" providerId="ADAL" clId="{8F3F151F-5E87-49DB-8047-8CD13802EC76}" dt="2024-03-04T09:55:38.107" v="6"/>
          <ac:spMkLst>
            <pc:docMk/>
            <pc:sldMk cId="0" sldId="463"/>
            <ac:spMk id="38" creationId="{5653C3EC-041C-CAFF-940E-886D0601B5BC}"/>
          </ac:spMkLst>
        </pc:spChg>
        <pc:spChg chg="mod">
          <ac:chgData name="Andrzej Biderman" userId="ec61202c-777a-4e60-b78a-62da9dafbd78" providerId="ADAL" clId="{8F3F151F-5E87-49DB-8047-8CD13802EC76}" dt="2024-03-04T09:55:38.107" v="6"/>
          <ac:spMkLst>
            <pc:docMk/>
            <pc:sldMk cId="0" sldId="463"/>
            <ac:spMk id="39" creationId="{08C154A9-77CF-DC4B-F780-354E6154FA24}"/>
          </ac:spMkLst>
        </pc:spChg>
        <pc:spChg chg="mod">
          <ac:chgData name="Andrzej Biderman" userId="ec61202c-777a-4e60-b78a-62da9dafbd78" providerId="ADAL" clId="{8F3F151F-5E87-49DB-8047-8CD13802EC76}" dt="2024-03-04T09:55:38.107" v="6"/>
          <ac:spMkLst>
            <pc:docMk/>
            <pc:sldMk cId="0" sldId="463"/>
            <ac:spMk id="40" creationId="{84232338-928D-B6CD-54ED-DF3741217DBC}"/>
          </ac:spMkLst>
        </pc:spChg>
        <pc:spChg chg="mod">
          <ac:chgData name="Andrzej Biderman" userId="ec61202c-777a-4e60-b78a-62da9dafbd78" providerId="ADAL" clId="{8F3F151F-5E87-49DB-8047-8CD13802EC76}" dt="2024-03-04T09:55:38.107" v="6"/>
          <ac:spMkLst>
            <pc:docMk/>
            <pc:sldMk cId="0" sldId="463"/>
            <ac:spMk id="41" creationId="{D62063A4-B514-B9E5-3EEF-7129CAE56C39}"/>
          </ac:spMkLst>
        </pc:spChg>
        <pc:spChg chg="mod">
          <ac:chgData name="Andrzej Biderman" userId="ec61202c-777a-4e60-b78a-62da9dafbd78" providerId="ADAL" clId="{8F3F151F-5E87-49DB-8047-8CD13802EC76}" dt="2024-03-04T09:56:09.340" v="8"/>
          <ac:spMkLst>
            <pc:docMk/>
            <pc:sldMk cId="0" sldId="463"/>
            <ac:spMk id="44" creationId="{94C30DBF-8E97-19D5-6319-670B4896815B}"/>
          </ac:spMkLst>
        </pc:spChg>
        <pc:spChg chg="mod">
          <ac:chgData name="Andrzej Biderman" userId="ec61202c-777a-4e60-b78a-62da9dafbd78" providerId="ADAL" clId="{8F3F151F-5E87-49DB-8047-8CD13802EC76}" dt="2024-03-04T09:56:09.340" v="8"/>
          <ac:spMkLst>
            <pc:docMk/>
            <pc:sldMk cId="0" sldId="463"/>
            <ac:spMk id="45" creationId="{4B16FA52-ACEC-7FB0-5B5C-975FF2E849EC}"/>
          </ac:spMkLst>
        </pc:spChg>
        <pc:spChg chg="mod">
          <ac:chgData name="Andrzej Biderman" userId="ec61202c-777a-4e60-b78a-62da9dafbd78" providerId="ADAL" clId="{8F3F151F-5E87-49DB-8047-8CD13802EC76}" dt="2024-03-04T09:56:09.340" v="8"/>
          <ac:spMkLst>
            <pc:docMk/>
            <pc:sldMk cId="0" sldId="463"/>
            <ac:spMk id="46" creationId="{AE532538-B96D-FF4D-A35E-B83D376824F1}"/>
          </ac:spMkLst>
        </pc:spChg>
        <pc:spChg chg="mod">
          <ac:chgData name="Andrzej Biderman" userId="ec61202c-777a-4e60-b78a-62da9dafbd78" providerId="ADAL" clId="{8F3F151F-5E87-49DB-8047-8CD13802EC76}" dt="2024-03-04T09:56:09.340" v="8"/>
          <ac:spMkLst>
            <pc:docMk/>
            <pc:sldMk cId="0" sldId="463"/>
            <ac:spMk id="49" creationId="{E1874876-8B58-DA5B-449A-62C1FEE63574}"/>
          </ac:spMkLst>
        </pc:spChg>
        <pc:spChg chg="mod">
          <ac:chgData name="Andrzej Biderman" userId="ec61202c-777a-4e60-b78a-62da9dafbd78" providerId="ADAL" clId="{8F3F151F-5E87-49DB-8047-8CD13802EC76}" dt="2024-03-04T09:56:09.340" v="8"/>
          <ac:spMkLst>
            <pc:docMk/>
            <pc:sldMk cId="0" sldId="463"/>
            <ac:spMk id="50" creationId="{B1E9993C-0B26-158A-969E-15A6EFD98C38}"/>
          </ac:spMkLst>
        </pc:spChg>
        <pc:spChg chg="mod">
          <ac:chgData name="Andrzej Biderman" userId="ec61202c-777a-4e60-b78a-62da9dafbd78" providerId="ADAL" clId="{8F3F151F-5E87-49DB-8047-8CD13802EC76}" dt="2024-03-04T09:56:09.340" v="8"/>
          <ac:spMkLst>
            <pc:docMk/>
            <pc:sldMk cId="0" sldId="463"/>
            <ac:spMk id="51" creationId="{65269D1A-6FC7-4706-3ADC-B91D64608A06}"/>
          </ac:spMkLst>
        </pc:spChg>
        <pc:spChg chg="mod">
          <ac:chgData name="Andrzej Biderman" userId="ec61202c-777a-4e60-b78a-62da9dafbd78" providerId="ADAL" clId="{8F3F151F-5E87-49DB-8047-8CD13802EC76}" dt="2024-03-04T09:56:09.340" v="8"/>
          <ac:spMkLst>
            <pc:docMk/>
            <pc:sldMk cId="0" sldId="463"/>
            <ac:spMk id="52" creationId="{2E84DA5A-8BA6-178A-5C53-C0C869B1E871}"/>
          </ac:spMkLst>
        </pc:spChg>
        <pc:spChg chg="mod">
          <ac:chgData name="Andrzej Biderman" userId="ec61202c-777a-4e60-b78a-62da9dafbd78" providerId="ADAL" clId="{8F3F151F-5E87-49DB-8047-8CD13802EC76}" dt="2024-03-04T09:57:35.256" v="15"/>
          <ac:spMkLst>
            <pc:docMk/>
            <pc:sldMk cId="0" sldId="463"/>
            <ac:spMk id="55" creationId="{7DA60F8F-20E6-8587-328C-D1FDB61B7048}"/>
          </ac:spMkLst>
        </pc:spChg>
        <pc:spChg chg="mod">
          <ac:chgData name="Andrzej Biderman" userId="ec61202c-777a-4e60-b78a-62da9dafbd78" providerId="ADAL" clId="{8F3F151F-5E87-49DB-8047-8CD13802EC76}" dt="2024-03-04T09:57:35.256" v="15"/>
          <ac:spMkLst>
            <pc:docMk/>
            <pc:sldMk cId="0" sldId="463"/>
            <ac:spMk id="56" creationId="{1FB1AF3F-C70A-E77F-FED5-522F28AAAF76}"/>
          </ac:spMkLst>
        </pc:spChg>
        <pc:spChg chg="mod">
          <ac:chgData name="Andrzej Biderman" userId="ec61202c-777a-4e60-b78a-62da9dafbd78" providerId="ADAL" clId="{8F3F151F-5E87-49DB-8047-8CD13802EC76}" dt="2024-03-04T09:57:35.256" v="15"/>
          <ac:spMkLst>
            <pc:docMk/>
            <pc:sldMk cId="0" sldId="463"/>
            <ac:spMk id="57" creationId="{6779544E-A2E0-2470-8EB6-948ED8A8FF64}"/>
          </ac:spMkLst>
        </pc:spChg>
        <pc:spChg chg="mod">
          <ac:chgData name="Andrzej Biderman" userId="ec61202c-777a-4e60-b78a-62da9dafbd78" providerId="ADAL" clId="{8F3F151F-5E87-49DB-8047-8CD13802EC76}" dt="2024-03-04T09:57:35.256" v="15"/>
          <ac:spMkLst>
            <pc:docMk/>
            <pc:sldMk cId="0" sldId="463"/>
            <ac:spMk id="60" creationId="{DD43AD8F-D901-7D02-95F4-BB075AED944E}"/>
          </ac:spMkLst>
        </pc:spChg>
        <pc:spChg chg="mod">
          <ac:chgData name="Andrzej Biderman" userId="ec61202c-777a-4e60-b78a-62da9dafbd78" providerId="ADAL" clId="{8F3F151F-5E87-49DB-8047-8CD13802EC76}" dt="2024-03-04T09:57:35.256" v="15"/>
          <ac:spMkLst>
            <pc:docMk/>
            <pc:sldMk cId="0" sldId="463"/>
            <ac:spMk id="61" creationId="{CB6E5E64-0E8D-3B9E-17E7-3AAEE2A47423}"/>
          </ac:spMkLst>
        </pc:spChg>
        <pc:spChg chg="mod">
          <ac:chgData name="Andrzej Biderman" userId="ec61202c-777a-4e60-b78a-62da9dafbd78" providerId="ADAL" clId="{8F3F151F-5E87-49DB-8047-8CD13802EC76}" dt="2024-03-04T09:57:35.256" v="15"/>
          <ac:spMkLst>
            <pc:docMk/>
            <pc:sldMk cId="0" sldId="463"/>
            <ac:spMk id="62" creationId="{D5541F22-D524-D056-78A9-6B5DDCBEE9A4}"/>
          </ac:spMkLst>
        </pc:spChg>
        <pc:spChg chg="mod">
          <ac:chgData name="Andrzej Biderman" userId="ec61202c-777a-4e60-b78a-62da9dafbd78" providerId="ADAL" clId="{8F3F151F-5E87-49DB-8047-8CD13802EC76}" dt="2024-03-04T09:57:35.256" v="15"/>
          <ac:spMkLst>
            <pc:docMk/>
            <pc:sldMk cId="0" sldId="463"/>
            <ac:spMk id="63" creationId="{C759C3B2-DE05-DB00-53DA-F0C7827462CA}"/>
          </ac:spMkLst>
        </pc:spChg>
        <pc:spChg chg="mod">
          <ac:chgData name="Andrzej Biderman" userId="ec61202c-777a-4e60-b78a-62da9dafbd78" providerId="ADAL" clId="{8F3F151F-5E87-49DB-8047-8CD13802EC76}" dt="2024-03-04T09:58:58.276" v="30"/>
          <ac:spMkLst>
            <pc:docMk/>
            <pc:sldMk cId="0" sldId="463"/>
            <ac:spMk id="66" creationId="{AB72B4F1-8CCD-4F62-1FA3-A6DDD2F5DA11}"/>
          </ac:spMkLst>
        </pc:spChg>
        <pc:spChg chg="mod">
          <ac:chgData name="Andrzej Biderman" userId="ec61202c-777a-4e60-b78a-62da9dafbd78" providerId="ADAL" clId="{8F3F151F-5E87-49DB-8047-8CD13802EC76}" dt="2024-03-04T09:58:58.276" v="30"/>
          <ac:spMkLst>
            <pc:docMk/>
            <pc:sldMk cId="0" sldId="463"/>
            <ac:spMk id="67" creationId="{8AB1CE87-9915-3CB2-7E50-D1A612A54E60}"/>
          </ac:spMkLst>
        </pc:spChg>
        <pc:spChg chg="mod">
          <ac:chgData name="Andrzej Biderman" userId="ec61202c-777a-4e60-b78a-62da9dafbd78" providerId="ADAL" clId="{8F3F151F-5E87-49DB-8047-8CD13802EC76}" dt="2024-03-04T09:58:58.276" v="30"/>
          <ac:spMkLst>
            <pc:docMk/>
            <pc:sldMk cId="0" sldId="463"/>
            <ac:spMk id="68" creationId="{716C3F5B-F600-13D5-04E6-A57F8CAD4571}"/>
          </ac:spMkLst>
        </pc:spChg>
        <pc:spChg chg="mod">
          <ac:chgData name="Andrzej Biderman" userId="ec61202c-777a-4e60-b78a-62da9dafbd78" providerId="ADAL" clId="{8F3F151F-5E87-49DB-8047-8CD13802EC76}" dt="2024-03-04T09:58:58.276" v="30"/>
          <ac:spMkLst>
            <pc:docMk/>
            <pc:sldMk cId="0" sldId="463"/>
            <ac:spMk id="71" creationId="{78DE6E19-F86D-334E-8037-FFDEE67F84CC}"/>
          </ac:spMkLst>
        </pc:spChg>
        <pc:spChg chg="mod">
          <ac:chgData name="Andrzej Biderman" userId="ec61202c-777a-4e60-b78a-62da9dafbd78" providerId="ADAL" clId="{8F3F151F-5E87-49DB-8047-8CD13802EC76}" dt="2024-03-04T09:58:58.276" v="30"/>
          <ac:spMkLst>
            <pc:docMk/>
            <pc:sldMk cId="0" sldId="463"/>
            <ac:spMk id="72" creationId="{A64BF9E9-2C94-4AB7-6364-57798455F937}"/>
          </ac:spMkLst>
        </pc:spChg>
        <pc:spChg chg="mod">
          <ac:chgData name="Andrzej Biderman" userId="ec61202c-777a-4e60-b78a-62da9dafbd78" providerId="ADAL" clId="{8F3F151F-5E87-49DB-8047-8CD13802EC76}" dt="2024-03-04T09:58:58.276" v="30"/>
          <ac:spMkLst>
            <pc:docMk/>
            <pc:sldMk cId="0" sldId="463"/>
            <ac:spMk id="73" creationId="{61026D8F-3BF7-46C6-9BDF-82D41735B910}"/>
          </ac:spMkLst>
        </pc:spChg>
        <pc:spChg chg="mod">
          <ac:chgData name="Andrzej Biderman" userId="ec61202c-777a-4e60-b78a-62da9dafbd78" providerId="ADAL" clId="{8F3F151F-5E87-49DB-8047-8CD13802EC76}" dt="2024-03-04T09:58:58.276" v="30"/>
          <ac:spMkLst>
            <pc:docMk/>
            <pc:sldMk cId="0" sldId="463"/>
            <ac:spMk id="74" creationId="{FF57693E-6FD0-180D-8DEB-EE934E1DE10D}"/>
          </ac:spMkLst>
        </pc:spChg>
        <pc:grpChg chg="mod">
          <ac:chgData name="Andrzej Biderman" userId="ec61202c-777a-4e60-b78a-62da9dafbd78" providerId="ADAL" clId="{8F3F151F-5E87-49DB-8047-8CD13802EC76}" dt="2024-03-04T09:57:47.421" v="22" actId="14100"/>
          <ac:grpSpMkLst>
            <pc:docMk/>
            <pc:sldMk cId="0" sldId="463"/>
            <ac:grpSpMk id="2" creationId="{00000000-0000-0000-0000-000000000000}"/>
          </ac:grpSpMkLst>
        </pc:grpChg>
        <pc:grpChg chg="add del">
          <ac:chgData name="Andrzej Biderman" userId="ec61202c-777a-4e60-b78a-62da9dafbd78" providerId="ADAL" clId="{8F3F151F-5E87-49DB-8047-8CD13802EC76}" dt="2024-03-04T09:58:56.580" v="29" actId="478"/>
          <ac:grpSpMkLst>
            <pc:docMk/>
            <pc:sldMk cId="0" sldId="463"/>
            <ac:grpSpMk id="6" creationId="{00000000-0000-0000-0000-000000000000}"/>
          </ac:grpSpMkLst>
        </pc:grpChg>
        <pc:grpChg chg="add mod">
          <ac:chgData name="Andrzej Biderman" userId="ec61202c-777a-4e60-b78a-62da9dafbd78" providerId="ADAL" clId="{8F3F151F-5E87-49DB-8047-8CD13802EC76}" dt="2024-03-04T09:55:19.824" v="5"/>
          <ac:grpSpMkLst>
            <pc:docMk/>
            <pc:sldMk cId="0" sldId="463"/>
            <ac:grpSpMk id="12" creationId="{F84387D0-48A4-00D8-270C-61AC66E44AA3}"/>
          </ac:grpSpMkLst>
        </pc:grpChg>
        <pc:grpChg chg="mod">
          <ac:chgData name="Andrzej Biderman" userId="ec61202c-777a-4e60-b78a-62da9dafbd78" providerId="ADAL" clId="{8F3F151F-5E87-49DB-8047-8CD13802EC76}" dt="2024-03-04T09:55:19.824" v="5"/>
          <ac:grpSpMkLst>
            <pc:docMk/>
            <pc:sldMk cId="0" sldId="463"/>
            <ac:grpSpMk id="13" creationId="{1C8361BA-B79C-1150-19FE-546CC7825D7A}"/>
          </ac:grpSpMkLst>
        </pc:grpChg>
        <pc:grpChg chg="mod">
          <ac:chgData name="Andrzej Biderman" userId="ec61202c-777a-4e60-b78a-62da9dafbd78" providerId="ADAL" clId="{8F3F151F-5E87-49DB-8047-8CD13802EC76}" dt="2024-03-04T09:55:19.824" v="5"/>
          <ac:grpSpMkLst>
            <pc:docMk/>
            <pc:sldMk cId="0" sldId="463"/>
            <ac:grpSpMk id="25" creationId="{8AE189E9-2F55-EB77-F52F-02F29D435986}"/>
          </ac:grpSpMkLst>
        </pc:grpChg>
        <pc:grpChg chg="mod">
          <ac:chgData name="Andrzej Biderman" userId="ec61202c-777a-4e60-b78a-62da9dafbd78" providerId="ADAL" clId="{8F3F151F-5E87-49DB-8047-8CD13802EC76}" dt="2024-03-04T09:55:19.824" v="5"/>
          <ac:grpSpMkLst>
            <pc:docMk/>
            <pc:sldMk cId="0" sldId="463"/>
            <ac:grpSpMk id="26" creationId="{E3B669A0-B5B3-229B-6CFA-D5079C9CA81D}"/>
          </ac:grpSpMkLst>
        </pc:grpChg>
        <pc:grpChg chg="add mod">
          <ac:chgData name="Andrzej Biderman" userId="ec61202c-777a-4e60-b78a-62da9dafbd78" providerId="ADAL" clId="{8F3F151F-5E87-49DB-8047-8CD13802EC76}" dt="2024-03-04T09:55:38.107" v="6"/>
          <ac:grpSpMkLst>
            <pc:docMk/>
            <pc:sldMk cId="0" sldId="463"/>
            <ac:grpSpMk id="31" creationId="{E9E8EEAB-2FC7-F542-3D6C-69BDA433863D}"/>
          </ac:grpSpMkLst>
        </pc:grpChg>
        <pc:grpChg chg="mod">
          <ac:chgData name="Andrzej Biderman" userId="ec61202c-777a-4e60-b78a-62da9dafbd78" providerId="ADAL" clId="{8F3F151F-5E87-49DB-8047-8CD13802EC76}" dt="2024-03-04T09:55:38.107" v="6"/>
          <ac:grpSpMkLst>
            <pc:docMk/>
            <pc:sldMk cId="0" sldId="463"/>
            <ac:grpSpMk id="32" creationId="{48ED7F07-56F5-485C-8743-2E6129D10675}"/>
          </ac:grpSpMkLst>
        </pc:grpChg>
        <pc:grpChg chg="mod">
          <ac:chgData name="Andrzej Biderman" userId="ec61202c-777a-4e60-b78a-62da9dafbd78" providerId="ADAL" clId="{8F3F151F-5E87-49DB-8047-8CD13802EC76}" dt="2024-03-04T09:55:38.107" v="6"/>
          <ac:grpSpMkLst>
            <pc:docMk/>
            <pc:sldMk cId="0" sldId="463"/>
            <ac:grpSpMk id="36" creationId="{4D0CA98E-CA11-4CAF-67A6-5446809F1F10}"/>
          </ac:grpSpMkLst>
        </pc:grpChg>
        <pc:grpChg chg="mod">
          <ac:chgData name="Andrzej Biderman" userId="ec61202c-777a-4e60-b78a-62da9dafbd78" providerId="ADAL" clId="{8F3F151F-5E87-49DB-8047-8CD13802EC76}" dt="2024-03-04T09:55:38.107" v="6"/>
          <ac:grpSpMkLst>
            <pc:docMk/>
            <pc:sldMk cId="0" sldId="463"/>
            <ac:grpSpMk id="37" creationId="{7E39BEE6-33EC-6CFE-05DC-595D3A30551F}"/>
          </ac:grpSpMkLst>
        </pc:grpChg>
        <pc:grpChg chg="add del mod">
          <ac:chgData name="Andrzej Biderman" userId="ec61202c-777a-4e60-b78a-62da9dafbd78" providerId="ADAL" clId="{8F3F151F-5E87-49DB-8047-8CD13802EC76}" dt="2024-03-04T09:57:46.584" v="21" actId="1076"/>
          <ac:grpSpMkLst>
            <pc:docMk/>
            <pc:sldMk cId="0" sldId="463"/>
            <ac:grpSpMk id="42" creationId="{5E29EEB3-A1F3-1B1A-1D02-B1E02D2C935F}"/>
          </ac:grpSpMkLst>
        </pc:grpChg>
        <pc:grpChg chg="mod">
          <ac:chgData name="Andrzej Biderman" userId="ec61202c-777a-4e60-b78a-62da9dafbd78" providerId="ADAL" clId="{8F3F151F-5E87-49DB-8047-8CD13802EC76}" dt="2024-03-04T09:56:09.340" v="8"/>
          <ac:grpSpMkLst>
            <pc:docMk/>
            <pc:sldMk cId="0" sldId="463"/>
            <ac:grpSpMk id="43" creationId="{971093BB-7ED3-36B8-B833-CBC3E40F2522}"/>
          </ac:grpSpMkLst>
        </pc:grpChg>
        <pc:grpChg chg="mod">
          <ac:chgData name="Andrzej Biderman" userId="ec61202c-777a-4e60-b78a-62da9dafbd78" providerId="ADAL" clId="{8F3F151F-5E87-49DB-8047-8CD13802EC76}" dt="2024-03-04T09:56:09.340" v="8"/>
          <ac:grpSpMkLst>
            <pc:docMk/>
            <pc:sldMk cId="0" sldId="463"/>
            <ac:grpSpMk id="47" creationId="{93CB9DA8-6592-DEC5-C396-472DF85A3F11}"/>
          </ac:grpSpMkLst>
        </pc:grpChg>
        <pc:grpChg chg="mod">
          <ac:chgData name="Andrzej Biderman" userId="ec61202c-777a-4e60-b78a-62da9dafbd78" providerId="ADAL" clId="{8F3F151F-5E87-49DB-8047-8CD13802EC76}" dt="2024-03-04T09:56:09.340" v="8"/>
          <ac:grpSpMkLst>
            <pc:docMk/>
            <pc:sldMk cId="0" sldId="463"/>
            <ac:grpSpMk id="48" creationId="{38D02207-D15C-A859-322C-39B74E8A7837}"/>
          </ac:grpSpMkLst>
        </pc:grpChg>
        <pc:grpChg chg="add del mod">
          <ac:chgData name="Andrzej Biderman" userId="ec61202c-777a-4e60-b78a-62da9dafbd78" providerId="ADAL" clId="{8F3F151F-5E87-49DB-8047-8CD13802EC76}" dt="2024-03-04T09:57:44.347" v="17" actId="478"/>
          <ac:grpSpMkLst>
            <pc:docMk/>
            <pc:sldMk cId="0" sldId="463"/>
            <ac:grpSpMk id="53" creationId="{43B1058B-84A5-009A-0ABC-9649CDF4B154}"/>
          </ac:grpSpMkLst>
        </pc:grpChg>
        <pc:grpChg chg="mod">
          <ac:chgData name="Andrzej Biderman" userId="ec61202c-777a-4e60-b78a-62da9dafbd78" providerId="ADAL" clId="{8F3F151F-5E87-49DB-8047-8CD13802EC76}" dt="2024-03-04T09:57:35.256" v="15"/>
          <ac:grpSpMkLst>
            <pc:docMk/>
            <pc:sldMk cId="0" sldId="463"/>
            <ac:grpSpMk id="54" creationId="{A6A112DE-0B42-E158-5BA3-6D6488DFCABF}"/>
          </ac:grpSpMkLst>
        </pc:grpChg>
        <pc:grpChg chg="mod">
          <ac:chgData name="Andrzej Biderman" userId="ec61202c-777a-4e60-b78a-62da9dafbd78" providerId="ADAL" clId="{8F3F151F-5E87-49DB-8047-8CD13802EC76}" dt="2024-03-04T09:57:35.256" v="15"/>
          <ac:grpSpMkLst>
            <pc:docMk/>
            <pc:sldMk cId="0" sldId="463"/>
            <ac:grpSpMk id="58" creationId="{F764D0CB-CB51-61AF-D485-AF25F460315A}"/>
          </ac:grpSpMkLst>
        </pc:grpChg>
        <pc:grpChg chg="mod">
          <ac:chgData name="Andrzej Biderman" userId="ec61202c-777a-4e60-b78a-62da9dafbd78" providerId="ADAL" clId="{8F3F151F-5E87-49DB-8047-8CD13802EC76}" dt="2024-03-04T09:57:35.256" v="15"/>
          <ac:grpSpMkLst>
            <pc:docMk/>
            <pc:sldMk cId="0" sldId="463"/>
            <ac:grpSpMk id="59" creationId="{FFFF27B2-EBD9-5497-D8D4-5058A6A24B26}"/>
          </ac:grpSpMkLst>
        </pc:grpChg>
        <pc:grpChg chg="add mod">
          <ac:chgData name="Andrzej Biderman" userId="ec61202c-777a-4e60-b78a-62da9dafbd78" providerId="ADAL" clId="{8F3F151F-5E87-49DB-8047-8CD13802EC76}" dt="2024-03-04T09:58:58.276" v="30"/>
          <ac:grpSpMkLst>
            <pc:docMk/>
            <pc:sldMk cId="0" sldId="463"/>
            <ac:grpSpMk id="64" creationId="{34E7787A-8943-F759-1CC7-36418AAB737C}"/>
          </ac:grpSpMkLst>
        </pc:grpChg>
        <pc:grpChg chg="mod">
          <ac:chgData name="Andrzej Biderman" userId="ec61202c-777a-4e60-b78a-62da9dafbd78" providerId="ADAL" clId="{8F3F151F-5E87-49DB-8047-8CD13802EC76}" dt="2024-03-04T09:58:58.276" v="30"/>
          <ac:grpSpMkLst>
            <pc:docMk/>
            <pc:sldMk cId="0" sldId="463"/>
            <ac:grpSpMk id="65" creationId="{E9F6E7B2-C3DD-B930-0071-CD16006288F2}"/>
          </ac:grpSpMkLst>
        </pc:grpChg>
        <pc:grpChg chg="mod">
          <ac:chgData name="Andrzej Biderman" userId="ec61202c-777a-4e60-b78a-62da9dafbd78" providerId="ADAL" clId="{8F3F151F-5E87-49DB-8047-8CD13802EC76}" dt="2024-03-04T09:58:58.276" v="30"/>
          <ac:grpSpMkLst>
            <pc:docMk/>
            <pc:sldMk cId="0" sldId="463"/>
            <ac:grpSpMk id="69" creationId="{5090044C-7792-D463-8A3A-F7B4E964C069}"/>
          </ac:grpSpMkLst>
        </pc:grpChg>
        <pc:grpChg chg="mod">
          <ac:chgData name="Andrzej Biderman" userId="ec61202c-777a-4e60-b78a-62da9dafbd78" providerId="ADAL" clId="{8F3F151F-5E87-49DB-8047-8CD13802EC76}" dt="2024-03-04T09:58:58.276" v="30"/>
          <ac:grpSpMkLst>
            <pc:docMk/>
            <pc:sldMk cId="0" sldId="463"/>
            <ac:grpSpMk id="70" creationId="{304B499F-0F61-3083-9C0C-00D5195CB05E}"/>
          </ac:grpSpMkLst>
        </pc:grpChg>
        <pc:picChg chg="add del">
          <ac:chgData name="Andrzej Biderman" userId="ec61202c-777a-4e60-b78a-62da9dafbd78" providerId="ADAL" clId="{8F3F151F-5E87-49DB-8047-8CD13802EC76}" dt="2024-03-04T09:58:56.580" v="29" actId="478"/>
          <ac:picMkLst>
            <pc:docMk/>
            <pc:sldMk cId="0" sldId="463"/>
            <ac:picMk id="11" creationId="{9456430C-92D0-9696-E90D-27A35F496851}"/>
          </ac:picMkLst>
        </pc:picChg>
      </pc:sldChg>
    </pc:docChg>
  </pc:docChgLst>
  <pc:docChgLst>
    <pc:chgData name="Andrzej Biderman" userId="ec61202c-777a-4e60-b78a-62da9dafbd78" providerId="ADAL" clId="{3C622824-C391-4767-989A-3150C5E59803}"/>
    <pc:docChg chg="undo custSel addSld modSld sldOrd">
      <pc:chgData name="Andrzej Biderman" userId="ec61202c-777a-4e60-b78a-62da9dafbd78" providerId="ADAL" clId="{3C622824-C391-4767-989A-3150C5E59803}" dt="2024-01-30T11:50:07.492" v="2771" actId="1076"/>
      <pc:docMkLst>
        <pc:docMk/>
      </pc:docMkLst>
      <pc:sldChg chg="delSp modSp mod">
        <pc:chgData name="Andrzej Biderman" userId="ec61202c-777a-4e60-b78a-62da9dafbd78" providerId="ADAL" clId="{3C622824-C391-4767-989A-3150C5E59803}" dt="2024-01-16T11:46:41.359" v="2409" actId="6549"/>
        <pc:sldMkLst>
          <pc:docMk/>
          <pc:sldMk cId="0" sldId="264"/>
        </pc:sldMkLst>
        <pc:spChg chg="mod">
          <ac:chgData name="Andrzej Biderman" userId="ec61202c-777a-4e60-b78a-62da9dafbd78" providerId="ADAL" clId="{3C622824-C391-4767-989A-3150C5E59803}" dt="2024-01-15T13:46:03.058" v="95" actId="1076"/>
          <ac:spMkLst>
            <pc:docMk/>
            <pc:sldMk cId="0" sldId="264"/>
            <ac:spMk id="6" creationId="{1298F708-56EF-8CC3-DCAA-F1D14B6471A2}"/>
          </ac:spMkLst>
        </pc:spChg>
        <pc:spChg chg="mod">
          <ac:chgData name="Andrzej Biderman" userId="ec61202c-777a-4e60-b78a-62da9dafbd78" providerId="ADAL" clId="{3C622824-C391-4767-989A-3150C5E59803}" dt="2024-01-16T11:46:41.359" v="2409" actId="6549"/>
          <ac:spMkLst>
            <pc:docMk/>
            <pc:sldMk cId="0" sldId="264"/>
            <ac:spMk id="14" creationId="{00000000-0000-0000-0000-000000000000}"/>
          </ac:spMkLst>
        </pc:spChg>
        <pc:grpChg chg="mod">
          <ac:chgData name="Andrzej Biderman" userId="ec61202c-777a-4e60-b78a-62da9dafbd78" providerId="ADAL" clId="{3C622824-C391-4767-989A-3150C5E59803}" dt="2024-01-15T13:46:25.305" v="98" actId="1076"/>
          <ac:grpSpMkLst>
            <pc:docMk/>
            <pc:sldMk cId="0" sldId="264"/>
            <ac:grpSpMk id="34" creationId="{8D829373-E6AE-F623-6A9C-92DB43293402}"/>
          </ac:grpSpMkLst>
        </pc:grpChg>
        <pc:picChg chg="del">
          <ac:chgData name="Andrzej Biderman" userId="ec61202c-777a-4e60-b78a-62da9dafbd78" providerId="ADAL" clId="{3C622824-C391-4767-989A-3150C5E59803}" dt="2024-01-15T13:43:22.929" v="17" actId="478"/>
          <ac:picMkLst>
            <pc:docMk/>
            <pc:sldMk cId="0" sldId="264"/>
            <ac:picMk id="9" creationId="{A5DC0F49-AB3C-5CF1-315E-165F895B7E48}"/>
          </ac:picMkLst>
        </pc:picChg>
      </pc:sldChg>
      <pc:sldChg chg="modSp mod ord">
        <pc:chgData name="Andrzej Biderman" userId="ec61202c-777a-4e60-b78a-62da9dafbd78" providerId="ADAL" clId="{3C622824-C391-4767-989A-3150C5E59803}" dt="2024-01-16T11:46:47.202" v="2410" actId="6549"/>
        <pc:sldMkLst>
          <pc:docMk/>
          <pc:sldMk cId="3862398074" sldId="441"/>
        </pc:sldMkLst>
        <pc:spChg chg="mod">
          <ac:chgData name="Andrzej Biderman" userId="ec61202c-777a-4e60-b78a-62da9dafbd78" providerId="ADAL" clId="{3C622824-C391-4767-989A-3150C5E59803}" dt="2024-01-16T11:46:47.202" v="2410" actId="6549"/>
          <ac:spMkLst>
            <pc:docMk/>
            <pc:sldMk cId="3862398074" sldId="441"/>
            <ac:spMk id="2" creationId="{56584546-953E-EBF2-8234-BB1864C2E0FC}"/>
          </ac:spMkLst>
        </pc:spChg>
      </pc:sldChg>
      <pc:sldChg chg="modSp mod modNotes modNotesTx">
        <pc:chgData name="Andrzej Biderman" userId="ec61202c-777a-4e60-b78a-62da9dafbd78" providerId="ADAL" clId="{3C622824-C391-4767-989A-3150C5E59803}" dt="2024-01-16T12:09:02.271" v="2616" actId="403"/>
        <pc:sldMkLst>
          <pc:docMk/>
          <pc:sldMk cId="905696094" sldId="448"/>
        </pc:sldMkLst>
        <pc:spChg chg="ord">
          <ac:chgData name="Andrzej Biderman" userId="ec61202c-777a-4e60-b78a-62da9dafbd78" providerId="ADAL" clId="{3C622824-C391-4767-989A-3150C5E59803}" dt="2024-01-15T14:08:50.613" v="441" actId="166"/>
          <ac:spMkLst>
            <pc:docMk/>
            <pc:sldMk cId="905696094" sldId="448"/>
            <ac:spMk id="12" creationId="{6A19F8F5-6D07-83C7-E786-8764D28FB53E}"/>
          </ac:spMkLst>
        </pc:spChg>
      </pc:sldChg>
      <pc:sldChg chg="addSp delSp modSp mod modNotes modNotesTx">
        <pc:chgData name="Andrzej Biderman" userId="ec61202c-777a-4e60-b78a-62da9dafbd78" providerId="ADAL" clId="{3C622824-C391-4767-989A-3150C5E59803}" dt="2024-01-28T18:36:49.159" v="2768" actId="1076"/>
        <pc:sldMkLst>
          <pc:docMk/>
          <pc:sldMk cId="3171390117" sldId="459"/>
        </pc:sldMkLst>
        <pc:spChg chg="mod ord">
          <ac:chgData name="Andrzej Biderman" userId="ec61202c-777a-4e60-b78a-62da9dafbd78" providerId="ADAL" clId="{3C622824-C391-4767-989A-3150C5E59803}" dt="2024-01-28T18:33:41.241" v="2758" actId="14100"/>
          <ac:spMkLst>
            <pc:docMk/>
            <pc:sldMk cId="3171390117" sldId="459"/>
            <ac:spMk id="2" creationId="{A303D4B1-69A8-F547-F937-3861004748CE}"/>
          </ac:spMkLst>
        </pc:spChg>
        <pc:spChg chg="add mod">
          <ac:chgData name="Andrzej Biderman" userId="ec61202c-777a-4e60-b78a-62da9dafbd78" providerId="ADAL" clId="{3C622824-C391-4767-989A-3150C5E59803}" dt="2024-01-28T18:32:06.368" v="2747" actId="1076"/>
          <ac:spMkLst>
            <pc:docMk/>
            <pc:sldMk cId="3171390117" sldId="459"/>
            <ac:spMk id="4" creationId="{307B48E8-2C57-4E13-0D88-802DF5170E10}"/>
          </ac:spMkLst>
        </pc:spChg>
        <pc:spChg chg="add mod">
          <ac:chgData name="Andrzej Biderman" userId="ec61202c-777a-4e60-b78a-62da9dafbd78" providerId="ADAL" clId="{3C622824-C391-4767-989A-3150C5E59803}" dt="2024-01-28T18:36:49.159" v="2768" actId="1076"/>
          <ac:spMkLst>
            <pc:docMk/>
            <pc:sldMk cId="3171390117" sldId="459"/>
            <ac:spMk id="6" creationId="{0ED1534D-6944-6E42-D276-C1FCB395F0AA}"/>
          </ac:spMkLst>
        </pc:spChg>
        <pc:spChg chg="add mod">
          <ac:chgData name="Andrzej Biderman" userId="ec61202c-777a-4e60-b78a-62da9dafbd78" providerId="ADAL" clId="{3C622824-C391-4767-989A-3150C5E59803}" dt="2024-01-28T18:34:56.520" v="2763" actId="1076"/>
          <ac:spMkLst>
            <pc:docMk/>
            <pc:sldMk cId="3171390117" sldId="459"/>
            <ac:spMk id="7" creationId="{A3D3BC33-33DF-FF60-3A3B-D7F7C8DF05E2}"/>
          </ac:spMkLst>
        </pc:spChg>
        <pc:spChg chg="mod">
          <ac:chgData name="Andrzej Biderman" userId="ec61202c-777a-4e60-b78a-62da9dafbd78" providerId="ADAL" clId="{3C622824-C391-4767-989A-3150C5E59803}" dt="2024-01-15T13:50:16.052" v="155" actId="255"/>
          <ac:spMkLst>
            <pc:docMk/>
            <pc:sldMk cId="3171390117" sldId="459"/>
            <ac:spMk id="8" creationId="{C75E20DB-EB85-F74D-0274-896B39080502}"/>
          </ac:spMkLst>
        </pc:spChg>
        <pc:picChg chg="mod">
          <ac:chgData name="Andrzej Biderman" userId="ec61202c-777a-4e60-b78a-62da9dafbd78" providerId="ADAL" clId="{3C622824-C391-4767-989A-3150C5E59803}" dt="2024-01-15T14:00:13.939" v="395" actId="1076"/>
          <ac:picMkLst>
            <pc:docMk/>
            <pc:sldMk cId="3171390117" sldId="459"/>
            <ac:picMk id="3" creationId="{174AD692-DE75-304F-58F9-E582A62633FD}"/>
          </ac:picMkLst>
        </pc:picChg>
        <pc:picChg chg="del">
          <ac:chgData name="Andrzej Biderman" userId="ec61202c-777a-4e60-b78a-62da9dafbd78" providerId="ADAL" clId="{3C622824-C391-4767-989A-3150C5E59803}" dt="2024-01-28T18:32:49.752" v="2754" actId="478"/>
          <ac:picMkLst>
            <pc:docMk/>
            <pc:sldMk cId="3171390117" sldId="459"/>
            <ac:picMk id="5" creationId="{533071DC-A23E-F796-BF14-3DF2960DB3C5}"/>
          </ac:picMkLst>
        </pc:picChg>
      </pc:sldChg>
      <pc:sldChg chg="modNotes modNotesTx">
        <pc:chgData name="Andrzej Biderman" userId="ec61202c-777a-4e60-b78a-62da9dafbd78" providerId="ADAL" clId="{3C622824-C391-4767-989A-3150C5E59803}" dt="2024-01-16T12:06:23.025" v="2587" actId="113"/>
        <pc:sldMkLst>
          <pc:docMk/>
          <pc:sldMk cId="481954109" sldId="461"/>
        </pc:sldMkLst>
      </pc:sldChg>
      <pc:sldChg chg="modNotesTx">
        <pc:chgData name="Andrzej Biderman" userId="ec61202c-777a-4e60-b78a-62da9dafbd78" providerId="ADAL" clId="{3C622824-C391-4767-989A-3150C5E59803}" dt="2024-01-16T10:32:50.363" v="910" actId="113"/>
        <pc:sldMkLst>
          <pc:docMk/>
          <pc:sldMk cId="1089795777" sldId="462"/>
        </pc:sldMkLst>
      </pc:sldChg>
      <pc:sldChg chg="addSp modSp mod modNotes modNotesTx">
        <pc:chgData name="Andrzej Biderman" userId="ec61202c-777a-4e60-b78a-62da9dafbd78" providerId="ADAL" clId="{3C622824-C391-4767-989A-3150C5E59803}" dt="2024-01-16T12:06:55.776" v="2592" actId="14100"/>
        <pc:sldMkLst>
          <pc:docMk/>
          <pc:sldMk cId="3720302350" sldId="464"/>
        </pc:sldMkLst>
        <pc:spChg chg="add mod">
          <ac:chgData name="Andrzej Biderman" userId="ec61202c-777a-4e60-b78a-62da9dafbd78" providerId="ADAL" clId="{3C622824-C391-4767-989A-3150C5E59803}" dt="2024-01-15T14:34:40.827" v="690"/>
          <ac:spMkLst>
            <pc:docMk/>
            <pc:sldMk cId="3720302350" sldId="464"/>
            <ac:spMk id="5" creationId="{3144F15E-668D-0B41-1DCE-3EFAB4B249E2}"/>
          </ac:spMkLst>
        </pc:spChg>
        <pc:spChg chg="mod">
          <ac:chgData name="Andrzej Biderman" userId="ec61202c-777a-4e60-b78a-62da9dafbd78" providerId="ADAL" clId="{3C622824-C391-4767-989A-3150C5E59803}" dt="2024-01-15T14:07:38.957" v="440" actId="14100"/>
          <ac:spMkLst>
            <pc:docMk/>
            <pc:sldMk cId="3720302350" sldId="464"/>
            <ac:spMk id="33" creationId="{C8AC6AEC-11C6-67C8-BD94-DD7665E08B91}"/>
          </ac:spMkLst>
        </pc:spChg>
        <pc:grpChg chg="mod">
          <ac:chgData name="Andrzej Biderman" userId="ec61202c-777a-4e60-b78a-62da9dafbd78" providerId="ADAL" clId="{3C622824-C391-4767-989A-3150C5E59803}" dt="2024-01-15T14:07:31.756" v="438" actId="1076"/>
          <ac:grpSpMkLst>
            <pc:docMk/>
            <pc:sldMk cId="3720302350" sldId="464"/>
            <ac:grpSpMk id="18" creationId="{5DB792DC-1BFF-CEDF-45A6-717A2911F2A5}"/>
          </ac:grpSpMkLst>
        </pc:grpChg>
      </pc:sldChg>
      <pc:sldChg chg="addSp delSp modSp mod modNotes modNotesTx">
        <pc:chgData name="Andrzej Biderman" userId="ec61202c-777a-4e60-b78a-62da9dafbd78" providerId="ADAL" clId="{3C622824-C391-4767-989A-3150C5E59803}" dt="2024-01-16T12:10:10.524" v="2626" actId="207"/>
        <pc:sldMkLst>
          <pc:docMk/>
          <pc:sldMk cId="1582678654" sldId="465"/>
        </pc:sldMkLst>
        <pc:spChg chg="mod">
          <ac:chgData name="Andrzej Biderman" userId="ec61202c-777a-4e60-b78a-62da9dafbd78" providerId="ADAL" clId="{3C622824-C391-4767-989A-3150C5E59803}" dt="2024-01-16T08:45:35.180" v="879" actId="1076"/>
          <ac:spMkLst>
            <pc:docMk/>
            <pc:sldMk cId="1582678654" sldId="465"/>
            <ac:spMk id="5" creationId="{0ED1534D-6944-6E42-D276-C1FCB395F0AA}"/>
          </ac:spMkLst>
        </pc:spChg>
        <pc:spChg chg="mod">
          <ac:chgData name="Andrzej Biderman" userId="ec61202c-777a-4e60-b78a-62da9dafbd78" providerId="ADAL" clId="{3C622824-C391-4767-989A-3150C5E59803}" dt="2024-01-15T14:45:30.530" v="822" actId="20577"/>
          <ac:spMkLst>
            <pc:docMk/>
            <pc:sldMk cId="1582678654" sldId="465"/>
            <ac:spMk id="6" creationId="{7220F245-0E6F-8311-C996-1298D2447E3A}"/>
          </ac:spMkLst>
        </pc:spChg>
        <pc:spChg chg="mod ord">
          <ac:chgData name="Andrzej Biderman" userId="ec61202c-777a-4e60-b78a-62da9dafbd78" providerId="ADAL" clId="{3C622824-C391-4767-989A-3150C5E59803}" dt="2024-01-15T14:49:01.883" v="844" actId="1076"/>
          <ac:spMkLst>
            <pc:docMk/>
            <pc:sldMk cId="1582678654" sldId="465"/>
            <ac:spMk id="9" creationId="{8B8FDE54-8B5D-C06A-FD53-EE851A02DE05}"/>
          </ac:spMkLst>
        </pc:spChg>
        <pc:spChg chg="add del">
          <ac:chgData name="Andrzej Biderman" userId="ec61202c-777a-4e60-b78a-62da9dafbd78" providerId="ADAL" clId="{3C622824-C391-4767-989A-3150C5E59803}" dt="2024-01-15T14:38:09.794" v="716" actId="478"/>
          <ac:spMkLst>
            <pc:docMk/>
            <pc:sldMk cId="1582678654" sldId="465"/>
            <ac:spMk id="12" creationId="{22B83514-7611-FD97-F781-7FFDB721E448}"/>
          </ac:spMkLst>
        </pc:spChg>
        <pc:spChg chg="mod">
          <ac:chgData name="Andrzej Biderman" userId="ec61202c-777a-4e60-b78a-62da9dafbd78" providerId="ADAL" clId="{3C622824-C391-4767-989A-3150C5E59803}" dt="2024-01-15T14:43:31.226" v="749"/>
          <ac:spMkLst>
            <pc:docMk/>
            <pc:sldMk cId="1582678654" sldId="465"/>
            <ac:spMk id="17" creationId="{A17B8E2B-7464-D98B-E73F-3C70F738B4A4}"/>
          </ac:spMkLst>
        </pc:spChg>
        <pc:spChg chg="add mod">
          <ac:chgData name="Andrzej Biderman" userId="ec61202c-777a-4e60-b78a-62da9dafbd78" providerId="ADAL" clId="{3C622824-C391-4767-989A-3150C5E59803}" dt="2024-01-15T14:50:09.543" v="849" actId="1076"/>
          <ac:spMkLst>
            <pc:docMk/>
            <pc:sldMk cId="1582678654" sldId="465"/>
            <ac:spMk id="20" creationId="{E6719C33-F26A-EDEA-505C-0121EFF547C0}"/>
          </ac:spMkLst>
        </pc:spChg>
        <pc:grpChg chg="add mod ord">
          <ac:chgData name="Andrzej Biderman" userId="ec61202c-777a-4e60-b78a-62da9dafbd78" providerId="ADAL" clId="{3C622824-C391-4767-989A-3150C5E59803}" dt="2024-01-15T14:50:15.602" v="850" actId="166"/>
          <ac:grpSpMkLst>
            <pc:docMk/>
            <pc:sldMk cId="1582678654" sldId="465"/>
            <ac:grpSpMk id="13" creationId="{3F7CD59A-94A1-2ABA-F25F-15D58E2A7357}"/>
          </ac:grpSpMkLst>
        </pc:grpChg>
        <pc:grpChg chg="mod">
          <ac:chgData name="Andrzej Biderman" userId="ec61202c-777a-4e60-b78a-62da9dafbd78" providerId="ADAL" clId="{3C622824-C391-4767-989A-3150C5E59803}" dt="2024-01-15T14:49:32.734" v="846" actId="1076"/>
          <ac:grpSpMkLst>
            <pc:docMk/>
            <pc:sldMk cId="1582678654" sldId="465"/>
            <ac:grpSpMk id="18" creationId="{5DB792DC-1BFF-CEDF-45A6-717A2911F2A5}"/>
          </ac:grpSpMkLst>
        </pc:grpChg>
        <pc:grpChg chg="del mod">
          <ac:chgData name="Andrzej Biderman" userId="ec61202c-777a-4e60-b78a-62da9dafbd78" providerId="ADAL" clId="{3C622824-C391-4767-989A-3150C5E59803}" dt="2024-01-15T14:44:19.556" v="755" actId="478"/>
          <ac:grpSpMkLst>
            <pc:docMk/>
            <pc:sldMk cId="1582678654" sldId="465"/>
            <ac:grpSpMk id="22" creationId="{4F779E7D-5803-0FE9-EA3A-866644FC39E8}"/>
          </ac:grpSpMkLst>
        </pc:grpChg>
        <pc:picChg chg="add del mod">
          <ac:chgData name="Andrzej Biderman" userId="ec61202c-777a-4e60-b78a-62da9dafbd78" providerId="ADAL" clId="{3C622824-C391-4767-989A-3150C5E59803}" dt="2024-01-16T11:17:06.086" v="2062" actId="478"/>
          <ac:picMkLst>
            <pc:docMk/>
            <pc:sldMk cId="1582678654" sldId="465"/>
            <ac:picMk id="7" creationId="{D0FF7F22-2AB2-3A8F-8705-7D6C52570C0D}"/>
          </ac:picMkLst>
        </pc:picChg>
        <pc:picChg chg="add mod modCrop">
          <ac:chgData name="Andrzej Biderman" userId="ec61202c-777a-4e60-b78a-62da9dafbd78" providerId="ADAL" clId="{3C622824-C391-4767-989A-3150C5E59803}" dt="2024-01-16T11:18:00.537" v="2069" actId="14100"/>
          <ac:picMkLst>
            <pc:docMk/>
            <pc:sldMk cId="1582678654" sldId="465"/>
            <ac:picMk id="8" creationId="{0D3F0022-798B-C242-FE3D-2068CD19EBA4}"/>
          </ac:picMkLst>
        </pc:picChg>
        <pc:picChg chg="add del mod">
          <ac:chgData name="Andrzej Biderman" userId="ec61202c-777a-4e60-b78a-62da9dafbd78" providerId="ADAL" clId="{3C622824-C391-4767-989A-3150C5E59803}" dt="2024-01-15T14:38:05.477" v="714" actId="478"/>
          <ac:picMkLst>
            <pc:docMk/>
            <pc:sldMk cId="1582678654" sldId="465"/>
            <ac:picMk id="8" creationId="{614D3641-CC24-37E4-B3E7-C6A2112D2CEE}"/>
          </ac:picMkLst>
        </pc:picChg>
        <pc:picChg chg="add del mod modCrop">
          <ac:chgData name="Andrzej Biderman" userId="ec61202c-777a-4e60-b78a-62da9dafbd78" providerId="ADAL" clId="{3C622824-C391-4767-989A-3150C5E59803}" dt="2024-01-15T14:22:18.158" v="500" actId="732"/>
          <ac:picMkLst>
            <pc:docMk/>
            <pc:sldMk cId="1582678654" sldId="465"/>
            <ac:picMk id="10" creationId="{2D63FF02-C4DC-C3FB-22C3-BA23AC5EBE0D}"/>
          </ac:picMkLst>
        </pc:picChg>
        <pc:picChg chg="mod">
          <ac:chgData name="Andrzej Biderman" userId="ec61202c-777a-4e60-b78a-62da9dafbd78" providerId="ADAL" clId="{3C622824-C391-4767-989A-3150C5E59803}" dt="2024-01-15T14:43:31.226" v="749"/>
          <ac:picMkLst>
            <pc:docMk/>
            <pc:sldMk cId="1582678654" sldId="465"/>
            <ac:picMk id="19" creationId="{95E7DC1D-1C48-9B86-A21C-1262CD0D72E2}"/>
          </ac:picMkLst>
        </pc:picChg>
        <pc:picChg chg="add mod">
          <ac:chgData name="Andrzej Biderman" userId="ec61202c-777a-4e60-b78a-62da9dafbd78" providerId="ADAL" clId="{3C622824-C391-4767-989A-3150C5E59803}" dt="2024-01-15T14:47:02.663" v="825" actId="931"/>
          <ac:picMkLst>
            <pc:docMk/>
            <pc:sldMk cId="1582678654" sldId="465"/>
            <ac:picMk id="26" creationId="{AA1CB384-9C13-3203-E8D0-88AD87F39EF5}"/>
          </ac:picMkLst>
        </pc:picChg>
        <pc:picChg chg="add del mod modCrop">
          <ac:chgData name="Andrzej Biderman" userId="ec61202c-777a-4e60-b78a-62da9dafbd78" providerId="ADAL" clId="{3C622824-C391-4767-989A-3150C5E59803}" dt="2024-01-15T14:48:20.873" v="834" actId="1076"/>
          <ac:picMkLst>
            <pc:docMk/>
            <pc:sldMk cId="1582678654" sldId="465"/>
            <ac:picMk id="28" creationId="{C8F7D763-5123-3FFC-5DC7-195D4EA997BE}"/>
          </ac:picMkLst>
        </pc:picChg>
        <pc:picChg chg="add del mod modCrop">
          <ac:chgData name="Andrzej Biderman" userId="ec61202c-777a-4e60-b78a-62da9dafbd78" providerId="ADAL" clId="{3C622824-C391-4767-989A-3150C5E59803}" dt="2024-01-16T11:16:24.577" v="2056" actId="478"/>
          <ac:picMkLst>
            <pc:docMk/>
            <pc:sldMk cId="1582678654" sldId="465"/>
            <ac:picMk id="30" creationId="{FE5B6B62-C02E-14AA-9486-94BA99EFC250}"/>
          </ac:picMkLst>
        </pc:picChg>
        <pc:picChg chg="add del mod">
          <ac:chgData name="Andrzej Biderman" userId="ec61202c-777a-4e60-b78a-62da9dafbd78" providerId="ADAL" clId="{3C622824-C391-4767-989A-3150C5E59803}" dt="2024-01-15T14:47:55.370" v="828" actId="478"/>
          <ac:picMkLst>
            <pc:docMk/>
            <pc:sldMk cId="1582678654" sldId="465"/>
            <ac:picMk id="2050" creationId="{BA1E64A4-3ABF-06E4-FC70-30A780C2D89D}"/>
          </ac:picMkLst>
        </pc:picChg>
      </pc:sldChg>
      <pc:sldChg chg="delSp modSp mod modNotes modNotesTx">
        <pc:chgData name="Andrzej Biderman" userId="ec61202c-777a-4e60-b78a-62da9dafbd78" providerId="ADAL" clId="{3C622824-C391-4767-989A-3150C5E59803}" dt="2024-01-16T12:02:51.764" v="2556" actId="12"/>
        <pc:sldMkLst>
          <pc:docMk/>
          <pc:sldMk cId="774679850" sldId="466"/>
        </pc:sldMkLst>
        <pc:spChg chg="del mod">
          <ac:chgData name="Andrzej Biderman" userId="ec61202c-777a-4e60-b78a-62da9dafbd78" providerId="ADAL" clId="{3C622824-C391-4767-989A-3150C5E59803}" dt="2024-01-15T13:59:29.717" v="387" actId="21"/>
          <ac:spMkLst>
            <pc:docMk/>
            <pc:sldMk cId="774679850" sldId="466"/>
            <ac:spMk id="5" creationId="{0ED1534D-6944-6E42-D276-C1FCB395F0AA}"/>
          </ac:spMkLst>
        </pc:spChg>
        <pc:spChg chg="mod">
          <ac:chgData name="Andrzej Biderman" userId="ec61202c-777a-4e60-b78a-62da9dafbd78" providerId="ADAL" clId="{3C622824-C391-4767-989A-3150C5E59803}" dt="2024-01-15T13:49:14.531" v="146" actId="1035"/>
          <ac:spMkLst>
            <pc:docMk/>
            <pc:sldMk cId="774679850" sldId="466"/>
            <ac:spMk id="6" creationId="{1298F708-56EF-8CC3-DCAA-F1D14B6471A2}"/>
          </ac:spMkLst>
        </pc:spChg>
        <pc:spChg chg="mod">
          <ac:chgData name="Andrzej Biderman" userId="ec61202c-777a-4e60-b78a-62da9dafbd78" providerId="ADAL" clId="{3C622824-C391-4767-989A-3150C5E59803}" dt="2024-01-15T13:54:02.310" v="184" actId="121"/>
          <ac:spMkLst>
            <pc:docMk/>
            <pc:sldMk cId="774679850" sldId="466"/>
            <ac:spMk id="7" creationId="{4E7901C8-78A8-3021-2C09-6A249C1FB7D7}"/>
          </ac:spMkLst>
        </pc:spChg>
        <pc:spChg chg="mod">
          <ac:chgData name="Andrzej Biderman" userId="ec61202c-777a-4e60-b78a-62da9dafbd78" providerId="ADAL" clId="{3C622824-C391-4767-989A-3150C5E59803}" dt="2024-01-15T13:48:43.788" v="116" actId="1076"/>
          <ac:spMkLst>
            <pc:docMk/>
            <pc:sldMk cId="774679850" sldId="466"/>
            <ac:spMk id="11" creationId="{0094661F-7EC3-FF06-EB97-08C15158BB8B}"/>
          </ac:spMkLst>
        </pc:spChg>
        <pc:spChg chg="mod">
          <ac:chgData name="Andrzej Biderman" userId="ec61202c-777a-4e60-b78a-62da9dafbd78" providerId="ADAL" clId="{3C622824-C391-4767-989A-3150C5E59803}" dt="2024-01-15T13:54:09.987" v="185" actId="1076"/>
          <ac:spMkLst>
            <pc:docMk/>
            <pc:sldMk cId="774679850" sldId="466"/>
            <ac:spMk id="18" creationId="{2A48F814-9B95-CA7F-9695-C2EA2E1360D6}"/>
          </ac:spMkLst>
        </pc:spChg>
        <pc:grpChg chg="mod">
          <ac:chgData name="Andrzej Biderman" userId="ec61202c-777a-4e60-b78a-62da9dafbd78" providerId="ADAL" clId="{3C622824-C391-4767-989A-3150C5E59803}" dt="2024-01-15T13:49:09.522" v="139" actId="1035"/>
          <ac:grpSpMkLst>
            <pc:docMk/>
            <pc:sldMk cId="774679850" sldId="466"/>
            <ac:grpSpMk id="12" creationId="{69E1C4D6-2234-2906-2296-CF4A22328491}"/>
          </ac:grpSpMkLst>
        </pc:grpChg>
        <pc:picChg chg="mod ord">
          <ac:chgData name="Andrzej Biderman" userId="ec61202c-777a-4e60-b78a-62da9dafbd78" providerId="ADAL" clId="{3C622824-C391-4767-989A-3150C5E59803}" dt="2024-01-15T13:53:41.377" v="183" actId="14100"/>
          <ac:picMkLst>
            <pc:docMk/>
            <pc:sldMk cId="774679850" sldId="466"/>
            <ac:picMk id="10" creationId="{81A69F70-082E-8107-36D7-856933C78C02}"/>
          </ac:picMkLst>
        </pc:picChg>
      </pc:sldChg>
      <pc:sldChg chg="delSp modSp mod modNotes modNotesTx">
        <pc:chgData name="Andrzej Biderman" userId="ec61202c-777a-4e60-b78a-62da9dafbd78" providerId="ADAL" clId="{3C622824-C391-4767-989A-3150C5E59803}" dt="2024-01-30T11:50:07.492" v="2771" actId="1076"/>
        <pc:sldMkLst>
          <pc:docMk/>
          <pc:sldMk cId="2529484984" sldId="471"/>
        </pc:sldMkLst>
        <pc:spChg chg="mod">
          <ac:chgData name="Andrzej Biderman" userId="ec61202c-777a-4e60-b78a-62da9dafbd78" providerId="ADAL" clId="{3C622824-C391-4767-989A-3150C5E59803}" dt="2024-01-30T11:50:07.492" v="2771" actId="1076"/>
          <ac:spMkLst>
            <pc:docMk/>
            <pc:sldMk cId="2529484984" sldId="471"/>
            <ac:spMk id="7" creationId="{08964D5C-93A3-8092-9A4F-1B7BC039FA05}"/>
          </ac:spMkLst>
        </pc:spChg>
        <pc:spChg chg="del">
          <ac:chgData name="Andrzej Biderman" userId="ec61202c-777a-4e60-b78a-62da9dafbd78" providerId="ADAL" clId="{3C622824-C391-4767-989A-3150C5E59803}" dt="2024-01-30T11:49:52.034" v="2769" actId="478"/>
          <ac:spMkLst>
            <pc:docMk/>
            <pc:sldMk cId="2529484984" sldId="471"/>
            <ac:spMk id="9" creationId="{F17BBF4B-FD32-9F49-013C-701559ADBC6B}"/>
          </ac:spMkLst>
        </pc:spChg>
        <pc:spChg chg="mod">
          <ac:chgData name="Andrzej Biderman" userId="ec61202c-777a-4e60-b78a-62da9dafbd78" providerId="ADAL" clId="{3C622824-C391-4767-989A-3150C5E59803}" dt="2024-01-15T13:49:37.955" v="150" actId="255"/>
          <ac:spMkLst>
            <pc:docMk/>
            <pc:sldMk cId="2529484984" sldId="471"/>
            <ac:spMk id="10" creationId="{8A5AF54A-1141-DCF4-6DCA-81BAB5356A67}"/>
          </ac:spMkLst>
        </pc:spChg>
        <pc:spChg chg="mod">
          <ac:chgData name="Andrzej Biderman" userId="ec61202c-777a-4e60-b78a-62da9dafbd78" providerId="ADAL" clId="{3C622824-C391-4767-989A-3150C5E59803}" dt="2024-01-30T11:50:07.492" v="2771" actId="1076"/>
          <ac:spMkLst>
            <pc:docMk/>
            <pc:sldMk cId="2529484984" sldId="471"/>
            <ac:spMk id="11" creationId="{C89A903F-FC98-7125-1668-0DF64E994330}"/>
          </ac:spMkLst>
        </pc:spChg>
        <pc:spChg chg="mod">
          <ac:chgData name="Andrzej Biderman" userId="ec61202c-777a-4e60-b78a-62da9dafbd78" providerId="ADAL" clId="{3C622824-C391-4767-989A-3150C5E59803}" dt="2024-01-30T11:50:07.492" v="2771" actId="1076"/>
          <ac:spMkLst>
            <pc:docMk/>
            <pc:sldMk cId="2529484984" sldId="471"/>
            <ac:spMk id="13" creationId="{C07B8438-BF51-0B0C-870D-97E96F9DC3AD}"/>
          </ac:spMkLst>
        </pc:spChg>
        <pc:spChg chg="mod">
          <ac:chgData name="Andrzej Biderman" userId="ec61202c-777a-4e60-b78a-62da9dafbd78" providerId="ADAL" clId="{3C622824-C391-4767-989A-3150C5E59803}" dt="2024-01-30T11:50:07.492" v="2771" actId="1076"/>
          <ac:spMkLst>
            <pc:docMk/>
            <pc:sldMk cId="2529484984" sldId="471"/>
            <ac:spMk id="14" creationId="{68CE29BB-F5D2-A8C8-E261-58E7640499B8}"/>
          </ac:spMkLst>
        </pc:spChg>
        <pc:spChg chg="del">
          <ac:chgData name="Andrzej Biderman" userId="ec61202c-777a-4e60-b78a-62da9dafbd78" providerId="ADAL" clId="{3C622824-C391-4767-989A-3150C5E59803}" dt="2024-01-30T11:49:55.879" v="2770" actId="478"/>
          <ac:spMkLst>
            <pc:docMk/>
            <pc:sldMk cId="2529484984" sldId="471"/>
            <ac:spMk id="15" creationId="{6C55709C-2B6F-A48F-D76B-1A6828206DC0}"/>
          </ac:spMkLst>
        </pc:spChg>
      </pc:sldChg>
      <pc:sldChg chg="modSp mod">
        <pc:chgData name="Andrzej Biderman" userId="ec61202c-777a-4e60-b78a-62da9dafbd78" providerId="ADAL" clId="{3C622824-C391-4767-989A-3150C5E59803}" dt="2024-01-15T14:07:05.061" v="435" actId="14100"/>
        <pc:sldMkLst>
          <pc:docMk/>
          <pc:sldMk cId="2209756618" sldId="472"/>
        </pc:sldMkLst>
        <pc:spChg chg="mod">
          <ac:chgData name="Andrzej Biderman" userId="ec61202c-777a-4e60-b78a-62da9dafbd78" providerId="ADAL" clId="{3C622824-C391-4767-989A-3150C5E59803}" dt="2024-01-15T14:07:05.061" v="435" actId="14100"/>
          <ac:spMkLst>
            <pc:docMk/>
            <pc:sldMk cId="2209756618" sldId="472"/>
            <ac:spMk id="2" creationId="{56584546-953E-EBF2-8234-BB1864C2E0FC}"/>
          </ac:spMkLst>
        </pc:spChg>
      </pc:sldChg>
      <pc:sldChg chg="modSp add mod modNotes modNotesTx">
        <pc:chgData name="Andrzej Biderman" userId="ec61202c-777a-4e60-b78a-62da9dafbd78" providerId="ADAL" clId="{3C622824-C391-4767-989A-3150C5E59803}" dt="2024-01-28T18:28:09.740" v="2648" actId="20577"/>
        <pc:sldMkLst>
          <pc:docMk/>
          <pc:sldMk cId="3322371286" sldId="473"/>
        </pc:sldMkLst>
        <pc:spChg chg="mod">
          <ac:chgData name="Andrzej Biderman" userId="ec61202c-777a-4e60-b78a-62da9dafbd78" providerId="ADAL" clId="{3C622824-C391-4767-989A-3150C5E59803}" dt="2024-01-15T13:48:06.129" v="109" actId="14100"/>
          <ac:spMkLst>
            <pc:docMk/>
            <pc:sldMk cId="3322371286" sldId="473"/>
            <ac:spMk id="6" creationId="{1298F708-56EF-8CC3-DCAA-F1D14B6471A2}"/>
          </ac:spMkLst>
        </pc:spChg>
        <pc:spChg chg="mod">
          <ac:chgData name="Andrzej Biderman" userId="ec61202c-777a-4e60-b78a-62da9dafbd78" providerId="ADAL" clId="{3C622824-C391-4767-989A-3150C5E59803}" dt="2024-01-15T13:52:32.575" v="176" actId="1076"/>
          <ac:spMkLst>
            <pc:docMk/>
            <pc:sldMk cId="3322371286" sldId="473"/>
            <ac:spMk id="14" creationId="{00000000-0000-0000-0000-000000000000}"/>
          </ac:spMkLst>
        </pc:spChg>
      </pc:sldChg>
      <pc:sldChg chg="addSp delSp modSp add mod ord modNotes modNotesTx">
        <pc:chgData name="Andrzej Biderman" userId="ec61202c-777a-4e60-b78a-62da9dafbd78" providerId="ADAL" clId="{3C622824-C391-4767-989A-3150C5E59803}" dt="2024-01-16T12:09:34.625" v="2621" actId="113"/>
        <pc:sldMkLst>
          <pc:docMk/>
          <pc:sldMk cId="2244761657" sldId="474"/>
        </pc:sldMkLst>
        <pc:spChg chg="mod">
          <ac:chgData name="Andrzej Biderman" userId="ec61202c-777a-4e60-b78a-62da9dafbd78" providerId="ADAL" clId="{3C622824-C391-4767-989A-3150C5E59803}" dt="2024-01-16T08:40:53.349" v="863" actId="1076"/>
          <ac:spMkLst>
            <pc:docMk/>
            <pc:sldMk cId="2244761657" sldId="474"/>
            <ac:spMk id="5" creationId="{0ED1534D-6944-6E42-D276-C1FCB395F0AA}"/>
          </ac:spMkLst>
        </pc:spChg>
        <pc:spChg chg="mod ord">
          <ac:chgData name="Andrzej Biderman" userId="ec61202c-777a-4e60-b78a-62da9dafbd78" providerId="ADAL" clId="{3C622824-C391-4767-989A-3150C5E59803}" dt="2024-01-16T08:43:48.372" v="872" actId="20577"/>
          <ac:spMkLst>
            <pc:docMk/>
            <pc:sldMk cId="2244761657" sldId="474"/>
            <ac:spMk id="6" creationId="{7220F245-0E6F-8311-C996-1298D2447E3A}"/>
          </ac:spMkLst>
        </pc:spChg>
        <pc:spChg chg="add del mod">
          <ac:chgData name="Andrzej Biderman" userId="ec61202c-777a-4e60-b78a-62da9dafbd78" providerId="ADAL" clId="{3C622824-C391-4767-989A-3150C5E59803}" dt="2024-01-15T14:32:33.427" v="640" actId="478"/>
          <ac:spMkLst>
            <pc:docMk/>
            <pc:sldMk cId="2244761657" sldId="474"/>
            <ac:spMk id="7" creationId="{D876A8F5-5A4B-2FEB-258B-96CF95B58C4C}"/>
          </ac:spMkLst>
        </pc:spChg>
        <pc:spChg chg="mod ord">
          <ac:chgData name="Andrzej Biderman" userId="ec61202c-777a-4e60-b78a-62da9dafbd78" providerId="ADAL" clId="{3C622824-C391-4767-989A-3150C5E59803}" dt="2024-01-16T08:44:21.869" v="875" actId="1076"/>
          <ac:spMkLst>
            <pc:docMk/>
            <pc:sldMk cId="2244761657" sldId="474"/>
            <ac:spMk id="9" creationId="{8B8FDE54-8B5D-C06A-FD53-EE851A02DE05}"/>
          </ac:spMkLst>
        </pc:spChg>
        <pc:spChg chg="add mod">
          <ac:chgData name="Andrzej Biderman" userId="ec61202c-777a-4e60-b78a-62da9dafbd78" providerId="ADAL" clId="{3C622824-C391-4767-989A-3150C5E59803}" dt="2024-01-15T14:33:08.553" v="642"/>
          <ac:spMkLst>
            <pc:docMk/>
            <pc:sldMk cId="2244761657" sldId="474"/>
            <ac:spMk id="12" creationId="{4CC46115-21D3-3CD0-44B8-7F8014C8BE9B}"/>
          </ac:spMkLst>
        </pc:spChg>
        <pc:spChg chg="add mod">
          <ac:chgData name="Andrzej Biderman" userId="ec61202c-777a-4e60-b78a-62da9dafbd78" providerId="ADAL" clId="{3C622824-C391-4767-989A-3150C5E59803}" dt="2024-01-16T08:43:56.158" v="873" actId="121"/>
          <ac:spMkLst>
            <pc:docMk/>
            <pc:sldMk cId="2244761657" sldId="474"/>
            <ac:spMk id="17" creationId="{ADEFED43-7EF7-8183-5E70-89F9EF54A811}"/>
          </ac:spMkLst>
        </pc:spChg>
        <pc:grpChg chg="add mod ord">
          <ac:chgData name="Andrzej Biderman" userId="ec61202c-777a-4e60-b78a-62da9dafbd78" providerId="ADAL" clId="{3C622824-C391-4767-989A-3150C5E59803}" dt="2024-01-15T14:43:08.304" v="745" actId="14100"/>
          <ac:grpSpMkLst>
            <pc:docMk/>
            <pc:sldMk cId="2244761657" sldId="474"/>
            <ac:grpSpMk id="11" creationId="{6223BCC3-F6CD-4A93-3970-5EA795BE421A}"/>
          </ac:grpSpMkLst>
        </pc:grpChg>
        <pc:grpChg chg="add del">
          <ac:chgData name="Andrzej Biderman" userId="ec61202c-777a-4e60-b78a-62da9dafbd78" providerId="ADAL" clId="{3C622824-C391-4767-989A-3150C5E59803}" dt="2024-01-15T14:19:28.416" v="483" actId="478"/>
          <ac:grpSpMkLst>
            <pc:docMk/>
            <pc:sldMk cId="2244761657" sldId="474"/>
            <ac:grpSpMk id="18" creationId="{5DB792DC-1BFF-CEDF-45A6-717A2911F2A5}"/>
          </ac:grpSpMkLst>
        </pc:grpChg>
        <pc:grpChg chg="del mod">
          <ac:chgData name="Andrzej Biderman" userId="ec61202c-777a-4e60-b78a-62da9dafbd78" providerId="ADAL" clId="{3C622824-C391-4767-989A-3150C5E59803}" dt="2024-01-15T14:33:18.805" v="645" actId="478"/>
          <ac:grpSpMkLst>
            <pc:docMk/>
            <pc:sldMk cId="2244761657" sldId="474"/>
            <ac:grpSpMk id="22" creationId="{4F779E7D-5803-0FE9-EA3A-866644FC39E8}"/>
          </ac:grpSpMkLst>
        </pc:grpChg>
        <pc:picChg chg="del">
          <ac:chgData name="Andrzej Biderman" userId="ec61202c-777a-4e60-b78a-62da9dafbd78" providerId="ADAL" clId="{3C622824-C391-4767-989A-3150C5E59803}" dt="2024-01-15T14:22:25.216" v="502" actId="478"/>
          <ac:picMkLst>
            <pc:docMk/>
            <pc:sldMk cId="2244761657" sldId="474"/>
            <ac:picMk id="8" creationId="{614D3641-CC24-37E4-B3E7-C6A2112D2CEE}"/>
          </ac:picMkLst>
        </pc:picChg>
        <pc:picChg chg="add del mod">
          <ac:chgData name="Andrzej Biderman" userId="ec61202c-777a-4e60-b78a-62da9dafbd78" providerId="ADAL" clId="{3C622824-C391-4767-989A-3150C5E59803}" dt="2024-01-15T14:39:24.783" v="723" actId="478"/>
          <ac:picMkLst>
            <pc:docMk/>
            <pc:sldMk cId="2244761657" sldId="474"/>
            <ac:picMk id="10" creationId="{2D63FF02-C4DC-C3FB-22C3-BA23AC5EBE0D}"/>
          </ac:picMkLst>
        </pc:picChg>
        <pc:picChg chg="add mod">
          <ac:chgData name="Andrzej Biderman" userId="ec61202c-777a-4e60-b78a-62da9dafbd78" providerId="ADAL" clId="{3C622824-C391-4767-989A-3150C5E59803}" dt="2024-01-15T14:33:08.553" v="642"/>
          <ac:picMkLst>
            <pc:docMk/>
            <pc:sldMk cId="2244761657" sldId="474"/>
            <ac:picMk id="13" creationId="{BD619F8A-7D61-9333-121F-F54E181DA320}"/>
          </ac:picMkLst>
        </pc:picChg>
        <pc:picChg chg="add del mod modCrop">
          <ac:chgData name="Andrzej Biderman" userId="ec61202c-777a-4e60-b78a-62da9dafbd78" providerId="ADAL" clId="{3C622824-C391-4767-989A-3150C5E59803}" dt="2024-01-16T08:40:31.816" v="860" actId="478"/>
          <ac:picMkLst>
            <pc:docMk/>
            <pc:sldMk cId="2244761657" sldId="474"/>
            <ac:picMk id="20" creationId="{BBAED6F5-DAFF-6D59-F04B-D3E53FD7BD1A}"/>
          </ac:picMkLst>
        </pc:picChg>
        <pc:picChg chg="add mod">
          <ac:chgData name="Andrzej Biderman" userId="ec61202c-777a-4e60-b78a-62da9dafbd78" providerId="ADAL" clId="{3C622824-C391-4767-989A-3150C5E59803}" dt="2024-01-16T08:44:35.766" v="877" actId="1076"/>
          <ac:picMkLst>
            <pc:docMk/>
            <pc:sldMk cId="2244761657" sldId="474"/>
            <ac:picMk id="26" creationId="{B93AE5A3-593A-27D7-ACB7-8B9F31F7476D}"/>
          </ac:picMkLst>
        </pc:picChg>
        <pc:picChg chg="add del">
          <ac:chgData name="Andrzej Biderman" userId="ec61202c-777a-4e60-b78a-62da9dafbd78" providerId="ADAL" clId="{3C622824-C391-4767-989A-3150C5E59803}" dt="2024-01-15T14:19:39.158" v="484" actId="478"/>
          <ac:picMkLst>
            <pc:docMk/>
            <pc:sldMk cId="2244761657" sldId="474"/>
            <ac:picMk id="1026" creationId="{F99901DF-5EB4-2E71-5EBC-5209DA63FE16}"/>
          </ac:picMkLst>
        </pc:picChg>
        <pc:picChg chg="add">
          <ac:chgData name="Andrzej Biderman" userId="ec61202c-777a-4e60-b78a-62da9dafbd78" providerId="ADAL" clId="{3C622824-C391-4767-989A-3150C5E59803}" dt="2024-01-15T14:32:47.466" v="641"/>
          <ac:picMkLst>
            <pc:docMk/>
            <pc:sldMk cId="2244761657" sldId="474"/>
            <ac:picMk id="1028" creationId="{BCED3D14-60FF-8D5A-9061-7C91B777596B}"/>
          </ac:picMkLst>
        </pc:picChg>
        <pc:picChg chg="add mod">
          <ac:chgData name="Andrzej Biderman" userId="ec61202c-777a-4e60-b78a-62da9dafbd78" providerId="ADAL" clId="{3C622824-C391-4767-989A-3150C5E59803}" dt="2024-01-16T08:44:23.980" v="876" actId="1076"/>
          <ac:picMkLst>
            <pc:docMk/>
            <pc:sldMk cId="2244761657" sldId="474"/>
            <ac:picMk id="1030" creationId="{5D516679-BE6A-4439-FDF0-3BEB1B488FFC}"/>
          </ac:picMkLst>
        </pc:picChg>
      </pc:sldChg>
      <pc:sldChg chg="add">
        <pc:chgData name="Andrzej Biderman" userId="ec61202c-777a-4e60-b78a-62da9dafbd78" providerId="ADAL" clId="{3C622824-C391-4767-989A-3150C5E59803}" dt="2024-01-16T11:44:27.609" v="2350" actId="2890"/>
        <pc:sldMkLst>
          <pc:docMk/>
          <pc:sldMk cId="3943011520" sldId="47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1248657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9123785d87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9123785d87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0" i="0" u="none" strike="noStrike" dirty="0">
                <a:solidFill>
                  <a:srgbClr val="3E4A6C"/>
                </a:solidFill>
                <a:effectLst/>
                <a:latin typeface="Barlow" panose="00000800000000000000" pitchFamily="2" charset="-18"/>
              </a:rPr>
              <a:t>KOOPERATYWY KONSUMENTÓW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1800" b="0" i="0" u="none" strike="noStrike" dirty="0">
                <a:solidFill>
                  <a:srgbClr val="3E4A6C"/>
                </a:solidFill>
                <a:effectLst/>
                <a:latin typeface="Barlow" panose="00000800000000000000" pitchFamily="2" charset="-18"/>
              </a:rPr>
              <a:t>przyłącz się do grupy, która wspiera finansowo lokalnych rolników w produkcji owoców i warzyw otrzymując w zamian regularne dostawy świeżej, lokalnej żywności</a:t>
            </a:r>
            <a:r>
              <a:rPr lang="pl-PL" sz="1800" b="0" i="0" dirty="0">
                <a:solidFill>
                  <a:srgbClr val="3E4A6C"/>
                </a:solidFill>
                <a:effectLst/>
                <a:latin typeface="Barlow" panose="00000800000000000000" pitchFamily="2" charset="-18"/>
              </a:rPr>
              <a:t>​</a:t>
            </a:r>
            <a:endParaRPr b="0" dirty="0"/>
          </a:p>
        </p:txBody>
      </p:sp>
    </p:spTree>
    <p:extLst>
      <p:ext uri="{BB962C8B-B14F-4D97-AF65-F5344CB8AC3E}">
        <p14:creationId xmlns:p14="http://schemas.microsoft.com/office/powerpoint/2010/main" val="9478624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9123785d87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9123785d87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685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>
          <a:xfrm>
            <a:off x="457200" y="4343400"/>
            <a:ext cx="6096000" cy="4114800"/>
          </a:xfrm>
        </p:spPr>
        <p:txBody>
          <a:bodyPr/>
          <a:lstStyle/>
          <a:p>
            <a:pPr marL="158750" indent="0">
              <a:buNone/>
            </a:pPr>
            <a:r>
              <a:rPr lang="pl-PL" sz="1300" dirty="0"/>
              <a:t>OPUS MAGNUM CARITAS</a:t>
            </a:r>
          </a:p>
          <a:p>
            <a:pPr marL="158750" indent="0">
              <a:buNone/>
            </a:pPr>
            <a:r>
              <a:rPr lang="pl-PL" sz="1300" b="1" dirty="0"/>
              <a:t>Spiżarnia Caritas </a:t>
            </a:r>
          </a:p>
          <a:p>
            <a:pPr fontAlgn="base"/>
            <a:r>
              <a:rPr lang="pl-PL" sz="13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Jest to ogólnopolski, całoroczny program, który ma dwa podstawowe cele:</a:t>
            </a:r>
          </a:p>
          <a:p>
            <a:pPr marL="731838" indent="-285750" fontAlgn="base">
              <a:buFont typeface="Wingdings" panose="05000000000000000000" pitchFamily="2" charset="2"/>
              <a:buChar char="ü"/>
            </a:pPr>
            <a:r>
              <a:rPr lang="pl-PL" sz="13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systematyczną pomoc osobom potrzebującym;</a:t>
            </a:r>
            <a:endParaRPr lang="pl-PL" sz="1300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marL="731838" indent="-285750" fontAlgn="base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pl-PL" sz="1300" b="0" i="0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przeciwdziałanie marnowaniu żywności.</a:t>
            </a:r>
            <a:endParaRPr lang="pl-PL" sz="1300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r>
              <a:rPr lang="pl-PL" sz="13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Spiżarnia Caritas realizowana jest od 2017 roku przez Caritas Polska w partnerstwie z Caritas diecezjalnymi.</a:t>
            </a:r>
          </a:p>
          <a:p>
            <a:r>
              <a:rPr lang="pl-PL" sz="1300" dirty="0">
                <a:solidFill>
                  <a:srgbClr val="333333"/>
                </a:solidFill>
                <a:latin typeface="Open Sans" panose="020B0606030504020204" pitchFamily="34" charset="0"/>
              </a:rPr>
              <a:t>Odbieramy pełnowartościowe </a:t>
            </a:r>
            <a:r>
              <a:rPr lang="pl-PL" sz="1300" b="1" dirty="0">
                <a:solidFill>
                  <a:srgbClr val="333333"/>
                </a:solidFill>
                <a:latin typeface="Open Sans" panose="020B0606030504020204" pitchFamily="34" charset="0"/>
              </a:rPr>
              <a:t>produkty żywnościowe wycofane ze sprzedaży w sklepach</a:t>
            </a:r>
            <a:r>
              <a:rPr lang="pl-PL" sz="1300" dirty="0">
                <a:solidFill>
                  <a:srgbClr val="333333"/>
                </a:solidFill>
                <a:latin typeface="Open Sans" panose="020B0606030504020204" pitchFamily="34" charset="0"/>
              </a:rPr>
              <a:t> z powodu upływu ich terminu ważności.</a:t>
            </a:r>
          </a:p>
          <a:p>
            <a:pPr fontAlgn="base">
              <a:spcBef>
                <a:spcPts val="600"/>
              </a:spcBef>
              <a:spcAft>
                <a:spcPts val="600"/>
              </a:spcAft>
            </a:pPr>
            <a:r>
              <a:rPr lang="pl-PL" sz="1300" dirty="0">
                <a:solidFill>
                  <a:srgbClr val="333333"/>
                </a:solidFill>
                <a:latin typeface="Open Sans" panose="020B0606030504020204" pitchFamily="34" charset="0"/>
              </a:rPr>
              <a:t>Kierujemy je do </a:t>
            </a:r>
            <a:r>
              <a:rPr lang="pl-PL" sz="1300" b="1" dirty="0">
                <a:solidFill>
                  <a:srgbClr val="333333"/>
                </a:solidFill>
                <a:latin typeface="Open Sans" panose="020B0606030504020204" pitchFamily="34" charset="0"/>
              </a:rPr>
              <a:t>najbardziej potrzebujących</a:t>
            </a:r>
            <a:r>
              <a:rPr lang="pl-PL" sz="1300" dirty="0">
                <a:solidFill>
                  <a:srgbClr val="333333"/>
                </a:solidFill>
                <a:latin typeface="Open Sans" panose="020B0606030504020204" pitchFamily="34" charset="0"/>
              </a:rPr>
              <a:t>.</a:t>
            </a:r>
            <a:endParaRPr lang="pl-PL" sz="1300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marL="158750" indent="0">
              <a:buNone/>
            </a:pPr>
            <a:r>
              <a:rPr lang="pl-PL" sz="1300" dirty="0"/>
              <a:t>Powyższe wskaźniki dotyczą roku 2021</a:t>
            </a:r>
          </a:p>
          <a:p>
            <a:pPr marL="158750" indent="0">
              <a:buNone/>
            </a:pPr>
            <a:endParaRPr lang="pl-PL" sz="1300" dirty="0"/>
          </a:p>
          <a:p>
            <a:pPr marL="158750" indent="0">
              <a:buNone/>
            </a:pPr>
            <a:r>
              <a:rPr lang="pl-PL" sz="1300" b="1" i="0" u="none" strike="noStrike" baseline="0" dirty="0">
                <a:solidFill>
                  <a:schemeClr val="tx1"/>
                </a:solidFill>
                <a:latin typeface="Calibri" panose="020F0502020204030204" pitchFamily="34" charset="0"/>
              </a:rPr>
              <a:t>Punkty wydawania żywności i </a:t>
            </a:r>
            <a:r>
              <a:rPr lang="pl-PL" sz="1300" b="1" dirty="0">
                <a:solidFill>
                  <a:schemeClr val="tx1"/>
                </a:solidFill>
                <a:latin typeface="Calibri" panose="020F0502020204030204" pitchFamily="34" charset="0"/>
              </a:rPr>
              <a:t>kuchnie św. Brata Alberta w PZC</a:t>
            </a:r>
          </a:p>
          <a:p>
            <a:pPr algn="l"/>
            <a:r>
              <a:rPr lang="pl-PL" sz="1300" b="0" i="0" u="none" strike="noStrike" baseline="0" dirty="0">
                <a:solidFill>
                  <a:srgbClr val="0D004B"/>
                </a:solidFill>
                <a:latin typeface="Calibri" panose="020F0502020204030204" pitchFamily="34" charset="0"/>
              </a:rPr>
              <a:t>Sale parafialne dostosowane do przyjmowania i wydawania żywności potrzebującym,</a:t>
            </a:r>
          </a:p>
          <a:p>
            <a:r>
              <a:rPr lang="pl-PL" sz="1300" dirty="0">
                <a:solidFill>
                  <a:srgbClr val="0D004B"/>
                </a:solidFill>
                <a:latin typeface="Calibri" panose="020F0502020204030204" pitchFamily="34" charset="0"/>
              </a:rPr>
              <a:t>Sale parafialne dostosowane do prowadzenia kuchni</a:t>
            </a:r>
            <a:r>
              <a:rPr lang="pl-PL" sz="1300" b="0" i="0" u="none" strike="noStrike" baseline="0" dirty="0">
                <a:solidFill>
                  <a:srgbClr val="0D004B"/>
                </a:solidFill>
                <a:latin typeface="Calibri" panose="020F0502020204030204" pitchFamily="34" charset="0"/>
              </a:rPr>
              <a:t>, w której przetwarzane są produkty spożywczych o krótkim terminie przydatności, pozyskiwanych za pośrednictwem Banku Żywności</a:t>
            </a:r>
            <a:endParaRPr lang="pl-PL" sz="1300" dirty="0"/>
          </a:p>
          <a:p>
            <a:pPr marL="158750" indent="0">
              <a:buNone/>
            </a:pPr>
            <a:endParaRPr lang="pl-PL" sz="1300" dirty="0"/>
          </a:p>
          <a:p>
            <a:pPr marL="15875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034854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9123785d87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9123785d87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ts val="1100"/>
              <a:buFont typeface="Symbol" panose="05050102010706020507" pitchFamily="18" charset="2"/>
              <a:buNone/>
              <a:tabLst/>
              <a:defRPr/>
            </a:pPr>
            <a:r>
              <a:rPr lang="pl-PL" sz="2000" b="1" dirty="0">
                <a:solidFill>
                  <a:schemeClr val="tx1"/>
                </a:solidFill>
                <a:latin typeface="Josefin Sans SemiBold" pitchFamily="2" charset="-18"/>
              </a:rPr>
              <a:t>PZC Białogard, Zach. Pomorskie</a:t>
            </a:r>
            <a:endParaRPr lang="pl-PL" sz="1200" b="1" dirty="0">
              <a:solidFill>
                <a:schemeClr val="tx1"/>
              </a:solidFill>
              <a:latin typeface="Josefin Sans SemiBold" pitchFamily="2" charset="-18"/>
            </a:endParaRPr>
          </a:p>
          <a:p>
            <a:pPr marL="446088" indent="0">
              <a:buClr>
                <a:schemeClr val="bg1"/>
              </a:buClr>
              <a:buNone/>
            </a:pPr>
            <a:r>
              <a:rPr lang="pl-PL" sz="1600" dirty="0">
                <a:solidFill>
                  <a:schemeClr val="tx1"/>
                </a:solidFill>
                <a:latin typeface="Barlow" panose="00000800000000000000" pitchFamily="2" charset="-18"/>
              </a:rPr>
              <a:t>- Lodówki w miejscach dozorowanych i ogólnodostępnych: MOPS i BOSIR</a:t>
            </a:r>
          </a:p>
          <a:p>
            <a:pPr marL="446088" indent="0">
              <a:buClr>
                <a:schemeClr val="bg1"/>
              </a:buClr>
              <a:buNone/>
            </a:pPr>
            <a:r>
              <a:rPr lang="pl-PL" sz="1600" dirty="0">
                <a:solidFill>
                  <a:schemeClr val="tx1"/>
                </a:solidFill>
                <a:latin typeface="Barlow" panose="00000800000000000000" pitchFamily="2" charset="-18"/>
              </a:rPr>
              <a:t>- Dystrybucja nadwyżek sklepowych – towary firmowo pakowane</a:t>
            </a:r>
          </a:p>
          <a:p>
            <a:pPr marL="446088" indent="0">
              <a:buClr>
                <a:schemeClr val="bg1"/>
              </a:buClr>
              <a:buNone/>
            </a:pPr>
            <a:r>
              <a:rPr lang="pl-PL" sz="1600" dirty="0">
                <a:solidFill>
                  <a:schemeClr val="tx1"/>
                </a:solidFill>
                <a:latin typeface="Barlow" panose="00000800000000000000" pitchFamily="2" charset="-18"/>
              </a:rPr>
              <a:t>- Stałe, znane godziny dostarczania</a:t>
            </a:r>
          </a:p>
          <a:p>
            <a:pPr marL="446088" indent="0">
              <a:buClr>
                <a:schemeClr val="bg1"/>
              </a:buClr>
              <a:buNone/>
            </a:pPr>
            <a:r>
              <a:rPr lang="pl-PL" sz="1600" dirty="0">
                <a:solidFill>
                  <a:schemeClr val="tx1"/>
                </a:solidFill>
                <a:latin typeface="Barlow" panose="00000800000000000000" pitchFamily="2" charset="-18"/>
              </a:rPr>
              <a:t>- Żywność rozchodzi się w godzinę</a:t>
            </a:r>
            <a:endParaRPr lang="pl-PL" sz="1400" dirty="0">
              <a:solidFill>
                <a:schemeClr val="tx1"/>
              </a:solidFill>
              <a:latin typeface="Barlow" panose="000008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9302756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6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Ośrodek Aktywizujący dla Bezdomnych Mężczyzn w Żukowicach k. Głogowa</a:t>
            </a:r>
          </a:p>
          <a:p>
            <a:r>
              <a:rPr lang="pl-PL" sz="1600" b="1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Wspólnota 20-40 mężczyzn wychodzących z kryzysu, okoliczni mieszkańcy, pobliskie wsie</a:t>
            </a:r>
            <a:endParaRPr lang="pl-PL" sz="1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Zagospodarowanie sezonowej nadprodukcji warzyw i owoców z gospodarstw i ogrodów – przetwory i posiłki wykorzystywane przez Ośrodek oraz dystrybuowane do najbardziej potrzebujących wśród mieszkańców</a:t>
            </a:r>
          </a:p>
          <a:p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Suszarnia ziół</a:t>
            </a:r>
          </a:p>
          <a:p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Pracownia upcyclingu i </a:t>
            </a:r>
            <a:r>
              <a:rPr lang="pl-PL" sz="16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decoupage</a:t>
            </a:r>
            <a:endParaRPr lang="pl-PL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7019861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pl-PL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Zagospodarowanie sezonowej nadprodukcji warzyw i owoców z gospodarstw i ogrodów</a:t>
            </a:r>
          </a:p>
          <a:p>
            <a:endParaRPr 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7831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573483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9123785d87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9123785d87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26396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None/>
              <a:tabLst/>
              <a:defRPr/>
            </a:pPr>
            <a:r>
              <a:rPr lang="pl-PL" sz="18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Nasze podejście jest zbliżone do tego, które prezentuje kontrkultura minimalizmu, czy ruch społeczny </a:t>
            </a:r>
            <a:r>
              <a:rPr lang="pl-PL" sz="1800" b="0" i="0" u="none" strike="noStrike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Slow</a:t>
            </a:r>
            <a:r>
              <a:rPr lang="pl-PL" sz="18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Food</a:t>
            </a:r>
          </a:p>
          <a:p>
            <a:pPr marL="457200" marR="0" lvl="0" indent="-298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  <a:tabLst/>
              <a:defRPr/>
            </a:pPr>
            <a:r>
              <a:rPr lang="pl-PL" sz="1800" b="1" i="0" u="none" strike="noStrike" cap="non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Zwolnij </a:t>
            </a:r>
            <a:r>
              <a:rPr lang="en-US" sz="1800" b="1" i="0" u="none" strike="noStrike" cap="non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​</a:t>
            </a:r>
            <a:b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8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 ciesz się tym, co akurat jesz; nie łykaj w biegu 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pl-PL" sz="1800" b="1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Gotuj samodzielnie 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b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8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 najlepiej z bliskimi: z nimi i dla nich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en-US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/>
            <a:r>
              <a:rPr lang="pl-PL" sz="1800" b="1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Unikaj otyłości</a:t>
            </a:r>
            <a:r>
              <a:rPr lang="pl-PL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br>
              <a:rPr lang="pl-PL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8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 zrezygnuj z nadmiaru;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br>
              <a:rPr lang="pl-PL" sz="32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8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 dostosuj kalorie do swojej aktywności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en-US" sz="32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pl-PL" sz="1800" b="1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Jedz mniej mięsa, zwłaszcza czerwonego 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b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8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 białka roślinne też są dobre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en-US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>
              <a:buFont typeface="Arial" panose="020B0604020202020204" pitchFamily="34" charset="0"/>
              <a:buChar char="•"/>
            </a:pPr>
            <a:r>
              <a:rPr lang="pl-PL" sz="1800" b="1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kupuj żywność wytworzoną etycznie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en-US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274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Kupuj mniej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ale w bardziej przemyślany sposób, nie twórz zapasów łatwo psujących się produktów</a:t>
            </a:r>
          </a:p>
          <a:p>
            <a:pPr marL="285750" indent="-28575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Nakładaj na talerz, tyle, ile zjesz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; zostaw pusty talerz</a:t>
            </a:r>
          </a:p>
          <a:p>
            <a:pPr marL="285750" indent="-28575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Wykorzystuj resztki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Jeśli coś zostanie „w garnkach”, zrób z tego zapiekankę albo inną potrawę</a:t>
            </a:r>
          </a:p>
          <a:p>
            <a:pPr marL="285750" indent="-285750">
              <a:spcAft>
                <a:spcPts val="600"/>
              </a:spcAft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pl-PL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Podziel się nadmiarem z innymi</a:t>
            </a:r>
            <a:r>
              <a:rPr lang="pl-PL" sz="1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Wykorzystaj lodówkę społeczną lub zanieś zbędne ci produkty tam, gdzie zostaną wykorzystane dla potrzebujących</a:t>
            </a:r>
          </a:p>
        </p:txBody>
      </p:sp>
    </p:spTree>
    <p:extLst>
      <p:ext uri="{BB962C8B-B14F-4D97-AF65-F5344CB8AC3E}">
        <p14:creationId xmlns:p14="http://schemas.microsoft.com/office/powerpoint/2010/main" val="19016284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pl-PL" sz="1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Żywność lokalna</a:t>
            </a:r>
          </a:p>
          <a:p>
            <a:pPr marL="457200" marR="0" lvl="0" indent="-298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pl-PL" sz="1600" spc="-3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Zyskujesz świeżą i pełnowartościową żywność ze znanego źródła</a:t>
            </a:r>
            <a:endParaRPr lang="en-US" sz="16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298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pl-PL" sz="16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Jest dostępna sezonowo, ale wtedy jest świeża i oferuje komplet składników odżywczych</a:t>
            </a:r>
            <a:r>
              <a:rPr lang="en-US" sz="16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endParaRPr lang="pl-PL" sz="16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/>
            <a:r>
              <a:rPr lang="pl-PL" sz="16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Nie wymaga środków chemicznych i technicznych opóźniających dojrzewanie i psucie się jej</a:t>
            </a:r>
            <a:r>
              <a:rPr lang="en-US" sz="16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pl-PL" sz="16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Nie wymaga kosztownego transportu i opakowań</a:t>
            </a:r>
            <a:r>
              <a:rPr lang="en-US" sz="16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pl-PL" sz="16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Nie stwarza ryzyka, że jej produkcja przyczynia się do degradacji Amazonii i innych wrażliwych ekosystemów Ziemi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5752881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9123785d87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9123785d87_0_224:notes"/>
          <p:cNvSpPr txBox="1">
            <a:spLocks noGrp="1"/>
          </p:cNvSpPr>
          <p:nvPr>
            <p:ph type="body" idx="1"/>
          </p:nvPr>
        </p:nvSpPr>
        <p:spPr>
          <a:xfrm>
            <a:off x="228600" y="4343399"/>
            <a:ext cx="6477000" cy="429985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rtl="0" fontAlgn="base"/>
            <a:r>
              <a:rPr lang="pl-PL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pl-PL" sz="1400" b="1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baj o jakość używanych produktów</a:t>
            </a:r>
          </a:p>
          <a:p>
            <a:pPr algn="l" rtl="0" fontAlgn="base"/>
            <a:r>
              <a:rPr lang="pl-PL" sz="1400" b="1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Używaj najprostszych produktów</a:t>
            </a:r>
            <a:r>
              <a:rPr lang="pl-PL" sz="14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np. przecier pomidorowy</a:t>
            </a:r>
            <a:r>
              <a:rPr lang="en-US" sz="14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r>
              <a:rPr lang="pl-PL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warzywa w puszce czy warzywa mrożone</a:t>
            </a:r>
          </a:p>
          <a:p>
            <a:pPr marL="457200" marR="0" lvl="0" indent="-29845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pl-PL" sz="1400" b="1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Gotuj samodzielnie 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r>
              <a:rPr lang="pl-PL" sz="14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 najlepiej z bliskimi: z nimi i dla nich</a:t>
            </a:r>
            <a:r>
              <a:rPr lang="en-US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algn="l" rtl="0" fontAlgn="base"/>
            <a:r>
              <a:rPr lang="pl-PL" sz="1400" b="1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Jeśli przetwory, to bez nadwyżki składników takich jak </a:t>
            </a:r>
            <a:r>
              <a:rPr lang="pl-PL" sz="14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cukier i sól; bez sztucznych dodatków do żywności (E)</a:t>
            </a:r>
            <a:endParaRPr lang="en-US" sz="1400" b="1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/>
            <a:r>
              <a:rPr lang="pl-PL" sz="1400" b="1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Czytaj etykiety </a:t>
            </a:r>
            <a:r>
              <a:rPr lang="pl-PL" sz="14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– dowiedz się co </a:t>
            </a:r>
            <a:r>
              <a:rPr lang="pl-PL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  <a:r>
              <a:rPr lang="pl-PL" sz="1400" b="0" i="0" u="none" strike="noStrike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 od kogo kupujesz</a:t>
            </a:r>
            <a:r>
              <a:rPr lang="pl-PL" sz="14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pPr algn="l" rtl="0" fontAlgn="base"/>
            <a:endParaRPr lang="pl-PL" sz="10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/>
            <a:r>
              <a:rPr lang="pl-PL" sz="10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Chrzan Tarty AAA</a:t>
            </a:r>
            <a:r>
              <a:rPr lang="pl-PL" sz="10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(VITAPOL) </a:t>
            </a:r>
            <a:br>
              <a:rPr lang="pl-PL" sz="10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0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Składniki: chrzan tarty 80%, cukier, sól, regulator kwasowości: kwas mlekowy </a:t>
            </a:r>
          </a:p>
          <a:p>
            <a:pPr algn="l" rtl="0" fontAlgn="base"/>
            <a:r>
              <a:rPr lang="pl-PL" sz="10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Chrzan Delikatesowy XXX</a:t>
            </a:r>
            <a:r>
              <a:rPr lang="pl-PL" sz="10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(Mosso) </a:t>
            </a:r>
            <a:br>
              <a:rPr lang="pl-PL" sz="10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0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Składniki: korzeń chrzanu (46%), woda, olej rzepakowy, ocet spirytusowy, cukier, sól, kwas cytrynowy, aromat cytryny, </a:t>
            </a:r>
            <a:r>
              <a:rPr lang="pl-PL" sz="10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substancja zagęszczająca</a:t>
            </a:r>
            <a:r>
              <a:rPr lang="pl-PL" sz="10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(guma </a:t>
            </a:r>
            <a:r>
              <a:rPr lang="pl-PL" sz="10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ksantanowa</a:t>
            </a:r>
            <a:r>
              <a:rPr lang="pl-PL" sz="10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), </a:t>
            </a:r>
            <a:r>
              <a:rPr lang="pl-PL" sz="10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substancja konserwująca</a:t>
            </a:r>
            <a:r>
              <a:rPr lang="pl-PL" sz="10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(pirosiarczan sodu E 223), </a:t>
            </a:r>
            <a:r>
              <a:rPr lang="pl-PL" sz="10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przeciwutleniacz</a:t>
            </a:r>
            <a:r>
              <a:rPr lang="pl-PL" sz="10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(sól wapniowo-</a:t>
            </a:r>
            <a:r>
              <a:rPr lang="pl-PL" sz="10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disodowa</a:t>
            </a:r>
            <a:r>
              <a:rPr lang="pl-PL" sz="10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EDTA E385) </a:t>
            </a:r>
          </a:p>
          <a:p>
            <a:pPr algn="l" rtl="0" fontAlgn="base"/>
            <a:endParaRPr lang="pl-PL" sz="10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/>
            <a:r>
              <a:rPr lang="pl-PL" sz="10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Majonez AAA</a:t>
            </a:r>
            <a:r>
              <a:rPr lang="pl-PL" sz="10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(Białuty) </a:t>
            </a:r>
            <a:br>
              <a:rPr lang="pl-PL" sz="10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0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Składniki: olej rzepakowy, musztarda (woda, ocet, gorczyca, cukier, sól, przyprawy), woda, żółtka jaj od kur z wolnego wybiegu  (7,0%) </a:t>
            </a:r>
          </a:p>
          <a:p>
            <a:pPr algn="l" rtl="0" fontAlgn="base"/>
            <a:r>
              <a:rPr lang="pl-PL" sz="10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Majonez XXX </a:t>
            </a:r>
            <a:r>
              <a:rPr lang="pl-PL" sz="10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(Mosso)</a:t>
            </a:r>
            <a:r>
              <a:rPr lang="pl-PL" sz="10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pl-PL" sz="10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br>
              <a:rPr lang="pl-PL" sz="10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pl-PL" sz="10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Składniki: olej rzepakowy, woda, musztarda (woda, ocet spirytusowy, gorczyca biała, sól), </a:t>
            </a:r>
            <a:r>
              <a:rPr lang="pl-PL" sz="10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cukier</a:t>
            </a:r>
            <a:r>
              <a:rPr lang="pl-PL" sz="10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żółtko jaj kurzych w proszku (3,5%), ocet spirytusowy, sól, </a:t>
            </a:r>
            <a:r>
              <a:rPr lang="pl-PL" sz="10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substancja zagęszczająca</a:t>
            </a:r>
            <a:r>
              <a:rPr lang="pl-PL" sz="10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(guma </a:t>
            </a:r>
            <a:r>
              <a:rPr lang="pl-PL" sz="10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guar</a:t>
            </a:r>
            <a:r>
              <a:rPr lang="pl-PL" sz="10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guma </a:t>
            </a:r>
            <a:r>
              <a:rPr lang="pl-PL" sz="10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ksantantowa</a:t>
            </a:r>
            <a:r>
              <a:rPr lang="pl-PL" sz="10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guma tara, skrobia modyfikowana kukurydziana), </a:t>
            </a:r>
            <a:r>
              <a:rPr lang="pl-PL" sz="10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regulator kwasowości</a:t>
            </a:r>
            <a:r>
              <a:rPr lang="pl-PL" sz="10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 kwas mlekowy, kwas cytrynowy, kwas jabłkowy, kwas winowy), </a:t>
            </a:r>
            <a:r>
              <a:rPr lang="pl-PL" sz="10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przeciwutleniacz</a:t>
            </a:r>
            <a:r>
              <a:rPr lang="pl-PL" sz="10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(sól wapniowo-</a:t>
            </a:r>
            <a:r>
              <a:rPr lang="pl-PL" sz="10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disodowa</a:t>
            </a:r>
            <a:r>
              <a:rPr lang="pl-PL" sz="10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EDTA E385), </a:t>
            </a:r>
            <a:r>
              <a:rPr lang="pl-PL" sz="10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barwnik</a:t>
            </a:r>
            <a:r>
              <a:rPr lang="pl-PL" sz="10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(karoteny), </a:t>
            </a:r>
            <a:r>
              <a:rPr lang="pl-PL" sz="1000" b="1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substancja konserwująca</a:t>
            </a:r>
            <a:r>
              <a:rPr lang="pl-PL" sz="10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l-PL" sz="1000" b="0" i="0" dirty="0" err="1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sorbinian</a:t>
            </a:r>
            <a:r>
              <a:rPr lang="pl-PL" sz="1000" b="0" i="0" dirty="0">
                <a:solidFill>
                  <a:schemeClr val="tx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potasu) </a:t>
            </a:r>
          </a:p>
          <a:p>
            <a:pPr algn="l" rtl="0" fontAlgn="base"/>
            <a:endParaRPr lang="pl-PL" sz="1000" b="0" i="0" dirty="0">
              <a:solidFill>
                <a:schemeClr val="tx1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782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9123785d87_0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9123785d87_0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894531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9123785d87_0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9123785d87_0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pl-PL" sz="1600" b="1" spc="-30" dirty="0">
                <a:latin typeface="Calibri" panose="020F0502020204030204" pitchFamily="34" charset="0"/>
              </a:rPr>
              <a:t>Kupując od producentów </a:t>
            </a:r>
            <a:r>
              <a:rPr lang="pl-PL" sz="1600" spc="-30" dirty="0">
                <a:latin typeface="Calibri" panose="020F0502020204030204" pitchFamily="34" charset="0"/>
              </a:rPr>
              <a:t>zyskasz świeżą i pełnowartościową żywność ze znanego źródła,</a:t>
            </a:r>
          </a:p>
          <a:p>
            <a:pPr marL="269875" indent="-269875"/>
            <a:r>
              <a:rPr lang="pl-PL" sz="1600" b="1" spc="-30" dirty="0">
                <a:latin typeface="Calibri" panose="020F0502020204030204" pitchFamily="34" charset="0"/>
              </a:rPr>
              <a:t>Skracając łańcuch dostaw </a:t>
            </a:r>
            <a:r>
              <a:rPr lang="pl-PL" sz="1600" spc="-30" dirty="0">
                <a:latin typeface="Calibri" panose="020F0502020204030204" pitchFamily="34" charset="0"/>
              </a:rPr>
              <a:t>pomożesz rolnikom mieć bardziej godziwy udział w zyskach ze sprzedaży ich produktów,</a:t>
            </a:r>
          </a:p>
          <a:p>
            <a:pPr marL="269875" indent="-269875"/>
            <a:r>
              <a:rPr lang="pl-PL" sz="1600" spc="-30" dirty="0">
                <a:latin typeface="Calibri" panose="020F0502020204030204" pitchFamily="34" charset="0"/>
              </a:rPr>
              <a:t>Przyczynisz się do </a:t>
            </a:r>
            <a:r>
              <a:rPr lang="pl-PL" sz="1600" b="1" spc="-30" dirty="0">
                <a:latin typeface="Calibri" panose="020F0502020204030204" pitchFamily="34" charset="0"/>
              </a:rPr>
              <a:t>ograniczenia kosztów transportu </a:t>
            </a:r>
            <a:r>
              <a:rPr lang="pl-PL" sz="1600" spc="-30" dirty="0">
                <a:latin typeface="Calibri" panose="020F0502020204030204" pitchFamily="34" charset="0"/>
              </a:rPr>
              <a:t>długodystansowego,</a:t>
            </a:r>
          </a:p>
          <a:p>
            <a:pPr marL="269875" indent="-269875"/>
            <a:r>
              <a:rPr lang="pl-PL" sz="1600" spc="-30" dirty="0">
                <a:latin typeface="Calibri" panose="020F0502020204030204" pitchFamily="34" charset="0"/>
              </a:rPr>
              <a:t>Utrzymując kontakt z rolnikami zyskasz </a:t>
            </a:r>
            <a:r>
              <a:rPr lang="pl-PL" sz="1600" b="1" spc="-30" dirty="0">
                <a:latin typeface="Calibri" panose="020F0502020204030204" pitchFamily="34" charset="0"/>
              </a:rPr>
              <a:t>większy wpływ na jakość </a:t>
            </a:r>
            <a:r>
              <a:rPr lang="pl-PL" sz="1600" spc="-30" dirty="0">
                <a:latin typeface="Calibri" panose="020F0502020204030204" pitchFamily="34" charset="0"/>
              </a:rPr>
              <a:t>otrzymywanej żywności.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262828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AF85EAC5-9507-69EB-29AB-21D8A2DBC4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411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4" r:id="rId3"/>
    <p:sldLayoutId id="2147483660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sv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brze.waw.pl/" TargetMode="Externa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7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g"/><Relationship Id="rId11" Type="http://schemas.openxmlformats.org/officeDocument/2006/relationships/image" Target="../media/image31.jpeg"/><Relationship Id="rId5" Type="http://schemas.openxmlformats.org/officeDocument/2006/relationships/image" Target="../media/image12.svg"/><Relationship Id="rId10" Type="http://schemas.openxmlformats.org/officeDocument/2006/relationships/image" Target="../media/image26.svg"/><Relationship Id="rId4" Type="http://schemas.openxmlformats.org/officeDocument/2006/relationships/image" Target="../media/image11.png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3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svg"/><Relationship Id="rId12" Type="http://schemas.openxmlformats.org/officeDocument/2006/relationships/image" Target="../media/image3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11" Type="http://schemas.openxmlformats.org/officeDocument/2006/relationships/image" Target="../media/image35.jpg"/><Relationship Id="rId5" Type="http://schemas.openxmlformats.org/officeDocument/2006/relationships/image" Target="../media/image26.svg"/><Relationship Id="rId10" Type="http://schemas.openxmlformats.org/officeDocument/2006/relationships/image" Target="../media/image34.jpeg"/><Relationship Id="rId4" Type="http://schemas.openxmlformats.org/officeDocument/2006/relationships/image" Target="../media/image25.png"/><Relationship Id="rId9" Type="http://schemas.openxmlformats.org/officeDocument/2006/relationships/image" Target="../media/image12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10.svg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11" Type="http://schemas.openxmlformats.org/officeDocument/2006/relationships/image" Target="../media/image35.jpg"/><Relationship Id="rId5" Type="http://schemas.openxmlformats.org/officeDocument/2006/relationships/image" Target="../media/image26.svg"/><Relationship Id="rId10" Type="http://schemas.openxmlformats.org/officeDocument/2006/relationships/image" Target="../media/image37.jpg"/><Relationship Id="rId4" Type="http://schemas.openxmlformats.org/officeDocument/2006/relationships/image" Target="../media/image25.png"/><Relationship Id="rId9" Type="http://schemas.openxmlformats.org/officeDocument/2006/relationships/image" Target="../media/image12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9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g"/><Relationship Id="rId5" Type="http://schemas.openxmlformats.org/officeDocument/2006/relationships/image" Target="../media/image7.png"/><Relationship Id="rId4" Type="http://schemas.openxmlformats.org/officeDocument/2006/relationships/image" Target="../media/image1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2564"/>
            <a:ext cx="9144000" cy="4886325"/>
            <a:chOff x="0" y="0"/>
            <a:chExt cx="4816593" cy="25738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573867"/>
            </a:xfrm>
            <a:custGeom>
              <a:avLst/>
              <a:gdLst/>
              <a:ahLst/>
              <a:cxnLst/>
              <a:rect l="l" t="t" r="r" b="b"/>
              <a:pathLst>
                <a:path w="4816592" h="2573867">
                  <a:moveTo>
                    <a:pt x="0" y="0"/>
                  </a:moveTo>
                  <a:lnTo>
                    <a:pt x="4816592" y="0"/>
                  </a:lnTo>
                  <a:lnTo>
                    <a:pt x="4816592" y="2573867"/>
                  </a:lnTo>
                  <a:lnTo>
                    <a:pt x="0" y="2573867"/>
                  </a:lnTo>
                  <a:close/>
                </a:path>
              </a:pathLst>
            </a:custGeom>
            <a:solidFill>
              <a:srgbClr val="404A6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2611967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412"/>
                </a:lnSpc>
              </a:pPr>
              <a:endParaRPr sz="700"/>
            </a:p>
          </p:txBody>
        </p:sp>
      </p:grpSp>
      <p:sp>
        <p:nvSpPr>
          <p:cNvPr id="15" name="Freeform 15"/>
          <p:cNvSpPr/>
          <p:nvPr/>
        </p:nvSpPr>
        <p:spPr>
          <a:xfrm rot="-10800000">
            <a:off x="8706374" y="1470677"/>
            <a:ext cx="875253" cy="2057400"/>
          </a:xfrm>
          <a:custGeom>
            <a:avLst/>
            <a:gdLst/>
            <a:ahLst/>
            <a:cxnLst/>
            <a:rect l="l" t="t" r="r" b="b"/>
            <a:pathLst>
              <a:path w="1750505" h="4114800">
                <a:moveTo>
                  <a:pt x="0" y="0"/>
                </a:moveTo>
                <a:lnTo>
                  <a:pt x="1750504" y="0"/>
                </a:lnTo>
                <a:lnTo>
                  <a:pt x="17505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0800000">
            <a:off x="-360903" y="-514350"/>
            <a:ext cx="875252" cy="2057400"/>
          </a:xfrm>
          <a:custGeom>
            <a:avLst/>
            <a:gdLst/>
            <a:ahLst/>
            <a:cxnLst/>
            <a:rect l="l" t="t" r="r" b="b"/>
            <a:pathLst>
              <a:path w="1750504" h="4114800">
                <a:moveTo>
                  <a:pt x="0" y="0"/>
                </a:moveTo>
                <a:lnTo>
                  <a:pt x="1750505" y="0"/>
                </a:lnTo>
                <a:lnTo>
                  <a:pt x="17505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3962400" y="3463508"/>
            <a:ext cx="4669108" cy="3635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741"/>
              </a:lnSpc>
            </a:pPr>
            <a:r>
              <a:rPr lang="pl-PL" sz="2700" spc="-28" dirty="0">
                <a:solidFill>
                  <a:srgbClr val="52D1B2"/>
                </a:solidFill>
                <a:latin typeface="Josefin Sans Bold"/>
              </a:rPr>
              <a:t>CZ. II: ROZWIĄZANIA</a:t>
            </a:r>
            <a:endParaRPr lang="en-US" sz="2700" spc="-28" dirty="0">
              <a:solidFill>
                <a:srgbClr val="52D1B2"/>
              </a:solidFill>
              <a:latin typeface="Josefin Sans Bold"/>
            </a:endParaRPr>
          </a:p>
        </p:txBody>
      </p:sp>
      <p:grpSp>
        <p:nvGrpSpPr>
          <p:cNvPr id="19" name="Group 11">
            <a:extLst>
              <a:ext uri="{FF2B5EF4-FFF2-40B4-BE49-F238E27FC236}">
                <a16:creationId xmlns:a16="http://schemas.microsoft.com/office/drawing/2014/main" id="{1F55A87B-FCE5-FECB-429B-5064EC0C963E}"/>
              </a:ext>
            </a:extLst>
          </p:cNvPr>
          <p:cNvGrpSpPr/>
          <p:nvPr/>
        </p:nvGrpSpPr>
        <p:grpSpPr>
          <a:xfrm>
            <a:off x="438619" y="1734586"/>
            <a:ext cx="2123137" cy="2182697"/>
            <a:chOff x="0" y="0"/>
            <a:chExt cx="812800" cy="812800"/>
          </a:xfrm>
        </p:grpSpPr>
        <p:sp>
          <p:nvSpPr>
            <p:cNvPr id="20" name="Freeform 12">
              <a:extLst>
                <a:ext uri="{FF2B5EF4-FFF2-40B4-BE49-F238E27FC236}">
                  <a16:creationId xmlns:a16="http://schemas.microsoft.com/office/drawing/2014/main" id="{9E52A4CB-7612-F2F1-7ABB-B68611082899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CAC27"/>
            </a:solidFill>
          </p:spPr>
        </p:sp>
        <p:sp>
          <p:nvSpPr>
            <p:cNvPr id="21" name="TextBox 13">
              <a:extLst>
                <a:ext uri="{FF2B5EF4-FFF2-40B4-BE49-F238E27FC236}">
                  <a16:creationId xmlns:a16="http://schemas.microsoft.com/office/drawing/2014/main" id="{137EB059-B593-EC1A-BCD2-138F376E5AF3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412"/>
                </a:lnSpc>
              </a:pPr>
              <a:endParaRPr sz="7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24063" y="1632272"/>
            <a:ext cx="5913901" cy="12118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575"/>
              </a:lnSpc>
            </a:pPr>
            <a:r>
              <a:rPr lang="pl-PL" sz="5000" dirty="0">
                <a:solidFill>
                  <a:schemeClr val="bg1"/>
                </a:solidFill>
                <a:latin typeface="Poppins Bold"/>
              </a:rPr>
              <a:t>ODPOWIEDZIALNA</a:t>
            </a:r>
            <a:br>
              <a:rPr lang="pl-PL" sz="5000" dirty="0">
                <a:solidFill>
                  <a:srgbClr val="52D1B2"/>
                </a:solidFill>
                <a:latin typeface="Poppins Bold"/>
              </a:rPr>
            </a:br>
            <a:r>
              <a:rPr lang="en-US" sz="5000" dirty="0">
                <a:solidFill>
                  <a:srgbClr val="52D1B2"/>
                </a:solidFill>
                <a:latin typeface="Poppins Bold"/>
              </a:rPr>
              <a:t>KONSUMPCJA</a:t>
            </a:r>
            <a:endParaRPr lang="en-US" sz="5000" dirty="0">
              <a:solidFill>
                <a:srgbClr val="FFFFFF"/>
              </a:solidFill>
              <a:latin typeface="Poppins Bold"/>
            </a:endParaRPr>
          </a:p>
        </p:txBody>
      </p:sp>
      <p:sp>
        <p:nvSpPr>
          <p:cNvPr id="17" name="Freeform 17"/>
          <p:cNvSpPr/>
          <p:nvPr/>
        </p:nvSpPr>
        <p:spPr>
          <a:xfrm>
            <a:off x="1382616" y="3463508"/>
            <a:ext cx="2399333" cy="266108"/>
          </a:xfrm>
          <a:custGeom>
            <a:avLst/>
            <a:gdLst/>
            <a:ahLst/>
            <a:cxnLst/>
            <a:rect l="l" t="t" r="r" b="b"/>
            <a:pathLst>
              <a:path w="4798666" h="532216">
                <a:moveTo>
                  <a:pt x="0" y="0"/>
                </a:moveTo>
                <a:lnTo>
                  <a:pt x="4798667" y="0"/>
                </a:lnTo>
                <a:lnTo>
                  <a:pt x="4798667" y="532215"/>
                </a:lnTo>
                <a:lnTo>
                  <a:pt x="0" y="5322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64" name="Grupa 63">
            <a:extLst>
              <a:ext uri="{FF2B5EF4-FFF2-40B4-BE49-F238E27FC236}">
                <a16:creationId xmlns:a16="http://schemas.microsoft.com/office/drawing/2014/main" id="{34E7787A-8943-F759-1CC7-36418AAB737C}"/>
              </a:ext>
            </a:extLst>
          </p:cNvPr>
          <p:cNvGrpSpPr/>
          <p:nvPr/>
        </p:nvGrpSpPr>
        <p:grpSpPr>
          <a:xfrm>
            <a:off x="0" y="4576539"/>
            <a:ext cx="10480020" cy="633636"/>
            <a:chOff x="0" y="9153078"/>
            <a:chExt cx="20960039" cy="1267272"/>
          </a:xfrm>
        </p:grpSpPr>
        <p:grpSp>
          <p:nvGrpSpPr>
            <p:cNvPr id="65" name="Grupa 64">
              <a:extLst>
                <a:ext uri="{FF2B5EF4-FFF2-40B4-BE49-F238E27FC236}">
                  <a16:creationId xmlns:a16="http://schemas.microsoft.com/office/drawing/2014/main" id="{E9F6E7B2-C3DD-B930-0071-CD16006288F2}"/>
                </a:ext>
              </a:extLst>
            </p:cNvPr>
            <p:cNvGrpSpPr/>
            <p:nvPr/>
          </p:nvGrpSpPr>
          <p:grpSpPr>
            <a:xfrm>
              <a:off x="0" y="9153078"/>
              <a:ext cx="20960039" cy="1267272"/>
              <a:chOff x="0" y="9153078"/>
              <a:chExt cx="20960039" cy="1267272"/>
            </a:xfrm>
          </p:grpSpPr>
          <p:grpSp>
            <p:nvGrpSpPr>
              <p:cNvPr id="69" name="Group 2">
                <a:extLst>
                  <a:ext uri="{FF2B5EF4-FFF2-40B4-BE49-F238E27FC236}">
                    <a16:creationId xmlns:a16="http://schemas.microsoft.com/office/drawing/2014/main" id="{5090044C-7792-D463-8A3A-F7B4E964C069}"/>
                  </a:ext>
                </a:extLst>
              </p:cNvPr>
              <p:cNvGrpSpPr/>
              <p:nvPr/>
            </p:nvGrpSpPr>
            <p:grpSpPr>
              <a:xfrm>
                <a:off x="0" y="9203829"/>
                <a:ext cx="18498879" cy="1216521"/>
                <a:chOff x="0" y="-38100"/>
                <a:chExt cx="4872133" cy="850900"/>
              </a:xfrm>
            </p:grpSpPr>
            <p:sp>
              <p:nvSpPr>
                <p:cNvPr id="73" name="Freeform 3">
                  <a:extLst>
                    <a:ext uri="{FF2B5EF4-FFF2-40B4-BE49-F238E27FC236}">
                      <a16:creationId xmlns:a16="http://schemas.microsoft.com/office/drawing/2014/main" id="{61026D8F-3BF7-46C6-9BDF-82D41735B910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4816593" cy="81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72133" h="812800">
                      <a:moveTo>
                        <a:pt x="0" y="0"/>
                      </a:moveTo>
                      <a:lnTo>
                        <a:pt x="4872133" y="0"/>
                      </a:lnTo>
                      <a:lnTo>
                        <a:pt x="4872133" y="812800"/>
                      </a:lnTo>
                      <a:lnTo>
                        <a:pt x="0" y="812800"/>
                      </a:lnTo>
                      <a:close/>
                    </a:path>
                  </a:pathLst>
                </a:custGeom>
                <a:solidFill>
                  <a:srgbClr val="404A6C"/>
                </a:solidFill>
              </p:spPr>
            </p:sp>
            <p:sp>
              <p:nvSpPr>
                <p:cNvPr id="74" name="TextBox 4">
                  <a:extLst>
                    <a:ext uri="{FF2B5EF4-FFF2-40B4-BE49-F238E27FC236}">
                      <a16:creationId xmlns:a16="http://schemas.microsoft.com/office/drawing/2014/main" id="{FF57693E-6FD0-180D-8DEB-EE934E1DE10D}"/>
                    </a:ext>
                  </a:extLst>
                </p:cNvPr>
                <p:cNvSpPr txBox="1"/>
                <p:nvPr/>
              </p:nvSpPr>
              <p:spPr>
                <a:xfrm>
                  <a:off x="0" y="-38100"/>
                  <a:ext cx="4872133" cy="850900"/>
                </a:xfrm>
                <a:prstGeom prst="rect">
                  <a:avLst/>
                </a:prstGeom>
              </p:spPr>
              <p:txBody>
                <a:bodyPr lIns="25400" tIns="25400" rIns="25400" bIns="25400" rtlCol="0" anchor="ctr"/>
                <a:lstStyle/>
                <a:p>
                  <a:pPr algn="ctr">
                    <a:lnSpc>
                      <a:spcPts val="1412"/>
                    </a:lnSpc>
                  </a:pPr>
                  <a:endParaRPr sz="700"/>
                </a:p>
              </p:txBody>
            </p:sp>
          </p:grpSp>
          <p:grpSp>
            <p:nvGrpSpPr>
              <p:cNvPr id="70" name="Group 5">
                <a:extLst>
                  <a:ext uri="{FF2B5EF4-FFF2-40B4-BE49-F238E27FC236}">
                    <a16:creationId xmlns:a16="http://schemas.microsoft.com/office/drawing/2014/main" id="{304B499F-0F61-3083-9C0C-00D5195CB05E}"/>
                  </a:ext>
                </a:extLst>
              </p:cNvPr>
              <p:cNvGrpSpPr/>
              <p:nvPr/>
            </p:nvGrpSpPr>
            <p:grpSpPr>
              <a:xfrm>
                <a:off x="10006657" y="9153078"/>
                <a:ext cx="10953382" cy="1211134"/>
                <a:chOff x="143338" y="-192882"/>
                <a:chExt cx="14604510" cy="1614845"/>
              </a:xfrm>
            </p:grpSpPr>
            <p:sp>
              <p:nvSpPr>
                <p:cNvPr id="71" name="Freeform 6">
                  <a:extLst>
                    <a:ext uri="{FF2B5EF4-FFF2-40B4-BE49-F238E27FC236}">
                      <a16:creationId xmlns:a16="http://schemas.microsoft.com/office/drawing/2014/main" id="{78DE6E19-F86D-334E-8037-FFDEE67F84CC}"/>
                    </a:ext>
                  </a:extLst>
                </p:cNvPr>
                <p:cNvSpPr/>
                <p:nvPr/>
              </p:nvSpPr>
              <p:spPr>
                <a:xfrm>
                  <a:off x="143338" y="50363"/>
                  <a:ext cx="10658448" cy="137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8448" h="1371600">
                      <a:moveTo>
                        <a:pt x="0" y="0"/>
                      </a:moveTo>
                      <a:lnTo>
                        <a:pt x="10658448" y="0"/>
                      </a:lnTo>
                      <a:lnTo>
                        <a:pt x="10658448" y="1371600"/>
                      </a:lnTo>
                      <a:lnTo>
                        <a:pt x="0" y="13716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blipFill>
                  <a:blip r:embed="rId7"/>
                  <a:stretch>
                    <a:fillRect l="-128776" t="-900000"/>
                  </a:stretch>
                </a:blipFill>
              </p:spPr>
            </p:sp>
            <p:sp>
              <p:nvSpPr>
                <p:cNvPr id="72" name="TextBox 9">
                  <a:extLst>
                    <a:ext uri="{FF2B5EF4-FFF2-40B4-BE49-F238E27FC236}">
                      <a16:creationId xmlns:a16="http://schemas.microsoft.com/office/drawing/2014/main" id="{A64BF9E9-2C94-4AB7-6364-57798455F937}"/>
                    </a:ext>
                  </a:extLst>
                </p:cNvPr>
                <p:cNvSpPr txBox="1"/>
                <p:nvPr/>
              </p:nvSpPr>
              <p:spPr>
                <a:xfrm>
                  <a:off x="10633048" y="-192882"/>
                  <a:ext cx="4114800" cy="1497475"/>
                </a:xfrm>
                <a:prstGeom prst="rect">
                  <a:avLst/>
                </a:prstGeom>
              </p:spPr>
              <p:txBody>
                <a:bodyPr lIns="25400" tIns="25400" rIns="25400" bIns="25400" rtlCol="0" anchor="ctr"/>
                <a:lstStyle/>
                <a:p>
                  <a:pPr algn="ctr">
                    <a:lnSpc>
                      <a:spcPts val="1412"/>
                    </a:lnSpc>
                  </a:pPr>
                  <a:endParaRPr sz="700"/>
                </a:p>
              </p:txBody>
            </p:sp>
          </p:grpSp>
        </p:grpSp>
        <p:sp>
          <p:nvSpPr>
            <p:cNvPr id="66" name="Freeform 10">
              <a:extLst>
                <a:ext uri="{FF2B5EF4-FFF2-40B4-BE49-F238E27FC236}">
                  <a16:creationId xmlns:a16="http://schemas.microsoft.com/office/drawing/2014/main" id="{AB72B4F1-8CCD-4F62-1FA3-A6DDD2F5DA11}"/>
                </a:ext>
              </a:extLst>
            </p:cNvPr>
            <p:cNvSpPr/>
            <p:nvPr/>
          </p:nvSpPr>
          <p:spPr>
            <a:xfrm>
              <a:off x="5319671" y="9366628"/>
              <a:ext cx="3069178" cy="920372"/>
            </a:xfrm>
            <a:custGeom>
              <a:avLst/>
              <a:gdLst/>
              <a:ahLst/>
              <a:cxnLst/>
              <a:rect l="l" t="t" r="r" b="b"/>
              <a:pathLst>
                <a:path w="3069178" h="920372">
                  <a:moveTo>
                    <a:pt x="0" y="0"/>
                  </a:moveTo>
                  <a:lnTo>
                    <a:pt x="3069178" y="0"/>
                  </a:lnTo>
                  <a:lnTo>
                    <a:pt x="3069178" y="920372"/>
                  </a:lnTo>
                  <a:lnTo>
                    <a:pt x="0" y="9203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t="-32265" b="-19325"/>
              </a:stretch>
            </a:blipFill>
          </p:spPr>
        </p:sp>
        <p:sp>
          <p:nvSpPr>
            <p:cNvPr id="67" name="Freeform 11">
              <a:extLst>
                <a:ext uri="{FF2B5EF4-FFF2-40B4-BE49-F238E27FC236}">
                  <a16:creationId xmlns:a16="http://schemas.microsoft.com/office/drawing/2014/main" id="{8AB1CE87-9915-3CB2-7E50-D1A612A54E60}"/>
                </a:ext>
              </a:extLst>
            </p:cNvPr>
            <p:cNvSpPr/>
            <p:nvPr/>
          </p:nvSpPr>
          <p:spPr>
            <a:xfrm>
              <a:off x="8701924" y="9366628"/>
              <a:ext cx="532928" cy="750603"/>
            </a:xfrm>
            <a:custGeom>
              <a:avLst/>
              <a:gdLst/>
              <a:ahLst/>
              <a:cxnLst/>
              <a:rect l="l" t="t" r="r" b="b"/>
              <a:pathLst>
                <a:path w="532928" h="750603">
                  <a:moveTo>
                    <a:pt x="0" y="0"/>
                  </a:moveTo>
                  <a:lnTo>
                    <a:pt x="532928" y="0"/>
                  </a:lnTo>
                  <a:lnTo>
                    <a:pt x="532928" y="750603"/>
                  </a:lnTo>
                  <a:lnTo>
                    <a:pt x="0" y="7506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</p:sp>
        <p:sp>
          <p:nvSpPr>
            <p:cNvPr id="68" name="TextBox 18">
              <a:extLst>
                <a:ext uri="{FF2B5EF4-FFF2-40B4-BE49-F238E27FC236}">
                  <a16:creationId xmlns:a16="http://schemas.microsoft.com/office/drawing/2014/main" id="{716C3F5B-F600-13D5-04E6-A57F8CAD4571}"/>
                </a:ext>
              </a:extLst>
            </p:cNvPr>
            <p:cNvSpPr txBox="1"/>
            <p:nvPr/>
          </p:nvSpPr>
          <p:spPr>
            <a:xfrm>
              <a:off x="480554" y="9470518"/>
              <a:ext cx="4725272" cy="7600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80"/>
                </a:lnSpc>
              </a:pPr>
              <a:r>
                <a:rPr lang="en-US" sz="343" dirty="0" err="1">
                  <a:solidFill>
                    <a:srgbClr val="FFFFFF"/>
                  </a:solidFill>
                  <a:latin typeface="Open Sans"/>
                  <a:cs typeface="Open Sans"/>
                </a:rPr>
                <a:t>Projekt</a:t>
              </a:r>
              <a:r>
                <a:rPr lang="en-US" sz="343" dirty="0">
                  <a:solidFill>
                    <a:srgbClr val="FFFFFF"/>
                  </a:solidFill>
                  <a:latin typeface="Open Sans"/>
                  <a:cs typeface="Open Sans"/>
                </a:rPr>
                <a:t> „Caritas Laudato Si': </a:t>
              </a:r>
              <a:r>
                <a:rPr lang="en-US" sz="343" dirty="0" err="1">
                  <a:solidFill>
                    <a:srgbClr val="FFFFFF"/>
                  </a:solidFill>
                  <a:latin typeface="Open Sans"/>
                  <a:cs typeface="Open Sans"/>
                </a:rPr>
                <a:t>Aktywna</a:t>
              </a:r>
              <a:r>
                <a:rPr lang="en-US" sz="343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343" dirty="0" err="1">
                  <a:solidFill>
                    <a:srgbClr val="FFFFFF"/>
                  </a:solidFill>
                  <a:latin typeface="Open Sans"/>
                  <a:cs typeface="Open Sans"/>
                </a:rPr>
                <a:t>edukacja</a:t>
              </a:r>
              <a:r>
                <a:rPr lang="en-US" sz="343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343" dirty="0" err="1">
                  <a:solidFill>
                    <a:srgbClr val="FFFFFF"/>
                  </a:solidFill>
                  <a:latin typeface="Open Sans"/>
                  <a:cs typeface="Open Sans"/>
                </a:rPr>
                <a:t>wspólnot</a:t>
              </a:r>
              <a:r>
                <a:rPr lang="en-US" sz="343" dirty="0">
                  <a:solidFill>
                    <a:srgbClr val="FFFFFF"/>
                  </a:solidFill>
                  <a:latin typeface="Open Sans"/>
                  <a:cs typeface="Open Sans"/>
                </a:rPr>
                <a:t> Caritas w </a:t>
              </a:r>
              <a:r>
                <a:rPr lang="en-US" sz="343" dirty="0" err="1">
                  <a:solidFill>
                    <a:srgbClr val="FFFFFF"/>
                  </a:solidFill>
                  <a:latin typeface="Open Sans"/>
                  <a:cs typeface="Open Sans"/>
                </a:rPr>
                <a:t>zakresie</a:t>
              </a:r>
              <a:r>
                <a:rPr lang="en-US" sz="343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343" dirty="0" err="1">
                  <a:solidFill>
                    <a:srgbClr val="FFFFFF"/>
                  </a:solidFill>
                  <a:latin typeface="Open Sans"/>
                  <a:cs typeface="Open Sans"/>
                </a:rPr>
                <a:t>przeciwdziałania</a:t>
              </a:r>
              <a:r>
                <a:rPr lang="en-US" sz="343" dirty="0">
                  <a:solidFill>
                    <a:srgbClr val="FFFFFF"/>
                  </a:solidFill>
                  <a:latin typeface="Open Sans"/>
                  <a:cs typeface="Open Sans"/>
                </a:rPr>
                <a:t> nadkonsumpcji w </a:t>
              </a:r>
              <a:r>
                <a:rPr lang="en-US" sz="343" dirty="0" err="1">
                  <a:solidFill>
                    <a:srgbClr val="FFFFFF"/>
                  </a:solidFill>
                  <a:latin typeface="Open Sans"/>
                  <a:cs typeface="Open Sans"/>
                </a:rPr>
                <a:t>dążeniu</a:t>
              </a:r>
              <a:r>
                <a:rPr lang="en-US" sz="343" dirty="0">
                  <a:solidFill>
                    <a:srgbClr val="FFFFFF"/>
                  </a:solidFill>
                  <a:latin typeface="Open Sans"/>
                  <a:cs typeface="Open Sans"/>
                </a:rPr>
                <a:t> do </a:t>
              </a:r>
              <a:r>
                <a:rPr lang="en-US" sz="343" dirty="0" err="1">
                  <a:solidFill>
                    <a:srgbClr val="FFFFFF"/>
                  </a:solidFill>
                  <a:latin typeface="Open Sans"/>
                  <a:cs typeface="Open Sans"/>
                </a:rPr>
                <a:t>gospodarki</a:t>
              </a:r>
              <a:r>
                <a:rPr lang="en-US" sz="343" dirty="0">
                  <a:solidFill>
                    <a:srgbClr val="FFFFFF"/>
                  </a:solidFill>
                  <a:latin typeface="Open Sans"/>
                  <a:cs typeface="Open Sans"/>
                </a:rPr>
                <a:t> o </a:t>
              </a:r>
              <a:r>
                <a:rPr lang="en-US" sz="343" dirty="0" err="1">
                  <a:solidFill>
                    <a:srgbClr val="FFFFFF"/>
                  </a:solidFill>
                  <a:latin typeface="Open Sans"/>
                  <a:cs typeface="Open Sans"/>
                </a:rPr>
                <a:t>obiegu</a:t>
              </a:r>
              <a:r>
                <a:rPr lang="en-US" sz="343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343" dirty="0" err="1">
                  <a:solidFill>
                    <a:srgbClr val="FFFFFF"/>
                  </a:solidFill>
                  <a:latin typeface="Open Sans"/>
                  <a:cs typeface="Open Sans"/>
                </a:rPr>
                <a:t>zamkniętym</a:t>
              </a:r>
              <a:r>
                <a:rPr lang="en-US" sz="343" dirty="0">
                  <a:solidFill>
                    <a:srgbClr val="FFFFFF"/>
                  </a:solidFill>
                  <a:latin typeface="Open Sans"/>
                  <a:cs typeface="Open Sans"/>
                </a:rPr>
                <a:t>” </a:t>
              </a:r>
              <a:r>
                <a:rPr lang="en-US" sz="343" dirty="0" err="1">
                  <a:solidFill>
                    <a:srgbClr val="FFFFFF"/>
                  </a:solidFill>
                  <a:latin typeface="Open Sans"/>
                  <a:cs typeface="Open Sans"/>
                </a:rPr>
                <a:t>realizowany</a:t>
              </a:r>
              <a:r>
                <a:rPr lang="en-US" sz="343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343" dirty="0" err="1">
                  <a:solidFill>
                    <a:srgbClr val="FFFFFF"/>
                  </a:solidFill>
                  <a:latin typeface="Open Sans"/>
                  <a:cs typeface="Open Sans"/>
                </a:rPr>
                <a:t>przez</a:t>
              </a:r>
              <a:r>
                <a:rPr lang="en-US" sz="343" dirty="0">
                  <a:solidFill>
                    <a:srgbClr val="FFFFFF"/>
                  </a:solidFill>
                  <a:latin typeface="Open Sans"/>
                  <a:cs typeface="Open Sans"/>
                </a:rPr>
                <a:t> Caritas Polska </a:t>
              </a:r>
              <a:r>
                <a:rPr lang="en-US" sz="343" dirty="0" err="1">
                  <a:solidFill>
                    <a:srgbClr val="FFFFFF"/>
                  </a:solidFill>
                  <a:latin typeface="Open Sans"/>
                  <a:cs typeface="Open Sans"/>
                </a:rPr>
                <a:t>współfinansowany</a:t>
              </a:r>
              <a:r>
                <a:rPr lang="en-US" sz="343" dirty="0">
                  <a:solidFill>
                    <a:srgbClr val="FFFFFF"/>
                  </a:solidFill>
                  <a:latin typeface="Open Sans"/>
                  <a:cs typeface="Open Sans"/>
                </a:rPr>
                <a:t> jest ze </a:t>
              </a:r>
              <a:r>
                <a:rPr lang="en-US" sz="343" dirty="0" err="1">
                  <a:solidFill>
                    <a:srgbClr val="FFFFFF"/>
                  </a:solidFill>
                  <a:latin typeface="Open Sans"/>
                  <a:cs typeface="Open Sans"/>
                </a:rPr>
                <a:t>środków</a:t>
              </a:r>
              <a:r>
                <a:rPr lang="en-US" sz="343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343" dirty="0" err="1">
                  <a:solidFill>
                    <a:srgbClr val="FFFFFF"/>
                  </a:solidFill>
                  <a:latin typeface="Open Sans"/>
                  <a:cs typeface="Open Sans"/>
                </a:rPr>
                <a:t>NFOŚiGW</a:t>
              </a:r>
              <a:r>
                <a:rPr lang="en-US" sz="343" dirty="0">
                  <a:solidFill>
                    <a:srgbClr val="FFFFFF"/>
                  </a:solidFill>
                  <a:latin typeface="Open Sans"/>
                  <a:cs typeface="Open Sans"/>
                </a:rPr>
                <a:t> w </a:t>
              </a:r>
              <a:r>
                <a:rPr lang="en-US" sz="343" dirty="0" err="1">
                  <a:solidFill>
                    <a:srgbClr val="FFFFFF"/>
                  </a:solidFill>
                  <a:latin typeface="Open Sans"/>
                  <a:cs typeface="Open Sans"/>
                </a:rPr>
                <a:t>ramach</a:t>
              </a:r>
              <a:r>
                <a:rPr lang="en-US" sz="343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343" dirty="0" err="1">
                  <a:solidFill>
                    <a:srgbClr val="FFFFFF"/>
                  </a:solidFill>
                  <a:latin typeface="Open Sans"/>
                  <a:cs typeface="Open Sans"/>
                </a:rPr>
                <a:t>programu</a:t>
              </a:r>
              <a:r>
                <a:rPr lang="en-US" sz="343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343" dirty="0" err="1">
                  <a:solidFill>
                    <a:srgbClr val="FFFFFF"/>
                  </a:solidFill>
                  <a:latin typeface="Open Sans"/>
                  <a:cs typeface="Open Sans"/>
                </a:rPr>
                <a:t>priorytetowego</a:t>
              </a:r>
              <a:r>
                <a:rPr lang="en-US" sz="343" dirty="0">
                  <a:solidFill>
                    <a:srgbClr val="FFFFFF"/>
                  </a:solidFill>
                  <a:latin typeface="Open Sans"/>
                  <a:cs typeface="Open Sans"/>
                </a:rPr>
                <a:t> nr 7.2.1 </a:t>
              </a:r>
              <a:r>
                <a:rPr lang="en-US" sz="343" dirty="0" err="1">
                  <a:solidFill>
                    <a:srgbClr val="FFFFFF"/>
                  </a:solidFill>
                  <a:latin typeface="Open Sans"/>
                  <a:cs typeface="Open Sans"/>
                </a:rPr>
                <a:t>Edukacja</a:t>
              </a:r>
              <a:r>
                <a:rPr lang="en-US" sz="343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343" dirty="0" err="1">
                  <a:solidFill>
                    <a:srgbClr val="FFFFFF"/>
                  </a:solidFill>
                  <a:latin typeface="Open Sans"/>
                  <a:cs typeface="Open Sans"/>
                </a:rPr>
                <a:t>ekologiczna</a:t>
              </a:r>
              <a:r>
                <a:rPr lang="en-US" sz="343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343" dirty="0" err="1">
                  <a:solidFill>
                    <a:srgbClr val="FFFFFF"/>
                  </a:solidFill>
                  <a:latin typeface="Open Sans"/>
                  <a:cs typeface="Open Sans"/>
                </a:rPr>
                <a:t>Część</a:t>
              </a:r>
              <a:r>
                <a:rPr lang="en-US" sz="343" dirty="0">
                  <a:solidFill>
                    <a:srgbClr val="FFFFFF"/>
                  </a:solidFill>
                  <a:latin typeface="Open Sans"/>
                  <a:cs typeface="Open Sans"/>
                </a:rPr>
                <a:t> 1) </a:t>
              </a:r>
              <a:r>
                <a:rPr lang="en-US" sz="343" dirty="0" err="1">
                  <a:solidFill>
                    <a:srgbClr val="FFFFFF"/>
                  </a:solidFill>
                  <a:latin typeface="Open Sans"/>
                  <a:cs typeface="Open Sans"/>
                </a:rPr>
                <a:t>Edukacja</a:t>
              </a:r>
              <a:r>
                <a:rPr lang="en-US" sz="343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343" dirty="0" err="1">
                  <a:solidFill>
                    <a:srgbClr val="FFFFFF"/>
                  </a:solidFill>
                  <a:latin typeface="Open Sans"/>
                  <a:cs typeface="Open Sans"/>
                </a:rPr>
                <a:t>ekologiczna</a:t>
              </a:r>
              <a:r>
                <a:rPr lang="en-US" sz="343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343" dirty="0" err="1">
                  <a:solidFill>
                    <a:srgbClr val="FFFFFF"/>
                  </a:solidFill>
                  <a:latin typeface="Open Sans"/>
                  <a:cs typeface="Open Sans"/>
                </a:rPr>
                <a:t>na</a:t>
              </a:r>
              <a:r>
                <a:rPr lang="en-US" sz="343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343" dirty="0" err="1">
                  <a:solidFill>
                    <a:srgbClr val="FFFFFF"/>
                  </a:solidFill>
                  <a:latin typeface="Open Sans"/>
                  <a:cs typeface="Open Sans"/>
                </a:rPr>
                <a:t>lata</a:t>
              </a:r>
              <a:r>
                <a:rPr lang="en-US" sz="343" dirty="0">
                  <a:solidFill>
                    <a:srgbClr val="FFFFFF"/>
                  </a:solidFill>
                  <a:latin typeface="Open Sans"/>
                  <a:cs typeface="Open Sans"/>
                </a:rPr>
                <a:t> 2021-2025. </a:t>
              </a:r>
              <a:r>
                <a:rPr lang="en-US" sz="343" dirty="0" err="1">
                  <a:solidFill>
                    <a:srgbClr val="FFFFFF"/>
                  </a:solidFill>
                  <a:latin typeface="Open Sans"/>
                  <a:cs typeface="Open Sans"/>
                </a:rPr>
                <a:t>Niniejszy</a:t>
              </a:r>
              <a:r>
                <a:rPr lang="en-US" sz="343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343" dirty="0" err="1">
                  <a:solidFill>
                    <a:srgbClr val="FFFFFF"/>
                  </a:solidFill>
                  <a:latin typeface="Open Sans"/>
                  <a:cs typeface="Open Sans"/>
                </a:rPr>
                <a:t>materiał</a:t>
              </a:r>
              <a:r>
                <a:rPr lang="en-US" sz="343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343" dirty="0" err="1">
                  <a:solidFill>
                    <a:srgbClr val="FFFFFF"/>
                  </a:solidFill>
                  <a:latin typeface="Open Sans"/>
                  <a:cs typeface="Open Sans"/>
                </a:rPr>
                <a:t>został</a:t>
              </a:r>
              <a:r>
                <a:rPr lang="en-US" sz="343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343" dirty="0" err="1">
                  <a:solidFill>
                    <a:srgbClr val="FFFFFF"/>
                  </a:solidFill>
                  <a:latin typeface="Open Sans"/>
                  <a:cs typeface="Open Sans"/>
                </a:rPr>
                <a:t>opublikowany</a:t>
              </a:r>
              <a:r>
                <a:rPr lang="en-US" sz="343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343" dirty="0" err="1">
                  <a:solidFill>
                    <a:srgbClr val="FFFFFF"/>
                  </a:solidFill>
                  <a:latin typeface="Open Sans"/>
                  <a:cs typeface="Open Sans"/>
                </a:rPr>
                <a:t>dzięki</a:t>
              </a:r>
              <a:r>
                <a:rPr lang="en-US" sz="343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343" dirty="0" err="1">
                  <a:solidFill>
                    <a:srgbClr val="FFFFFF"/>
                  </a:solidFill>
                  <a:latin typeface="Open Sans"/>
                  <a:cs typeface="Open Sans"/>
                </a:rPr>
                <a:t>dofinansowaniu</a:t>
              </a:r>
              <a:r>
                <a:rPr lang="en-US" sz="343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343" dirty="0" err="1">
                  <a:solidFill>
                    <a:srgbClr val="FFFFFF"/>
                  </a:solidFill>
                  <a:latin typeface="Open Sans"/>
                  <a:cs typeface="Open Sans"/>
                </a:rPr>
                <a:t>Narodowego</a:t>
              </a:r>
              <a:r>
                <a:rPr lang="en-US" sz="343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343" dirty="0" err="1">
                  <a:solidFill>
                    <a:srgbClr val="FFFFFF"/>
                  </a:solidFill>
                  <a:latin typeface="Open Sans"/>
                  <a:cs typeface="Open Sans"/>
                </a:rPr>
                <a:t>Funduszu</a:t>
              </a:r>
              <a:r>
                <a:rPr lang="en-US" sz="343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343" dirty="0" err="1">
                  <a:solidFill>
                    <a:srgbClr val="FFFFFF"/>
                  </a:solidFill>
                  <a:latin typeface="Open Sans"/>
                  <a:cs typeface="Open Sans"/>
                </a:rPr>
                <a:t>Ochrony</a:t>
              </a:r>
              <a:r>
                <a:rPr lang="en-US" sz="343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343" dirty="0" err="1">
                  <a:solidFill>
                    <a:srgbClr val="FFFFFF"/>
                  </a:solidFill>
                  <a:latin typeface="Open Sans"/>
                  <a:cs typeface="Open Sans"/>
                </a:rPr>
                <a:t>Środowiska</a:t>
              </a:r>
              <a:r>
                <a:rPr lang="en-US" sz="343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343" dirty="0" err="1">
                  <a:solidFill>
                    <a:srgbClr val="FFFFFF"/>
                  </a:solidFill>
                  <a:latin typeface="Open Sans"/>
                  <a:cs typeface="Open Sans"/>
                </a:rPr>
                <a:t>i</a:t>
              </a:r>
              <a:r>
                <a:rPr lang="en-US" sz="343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343" dirty="0" err="1">
                  <a:solidFill>
                    <a:srgbClr val="FFFFFF"/>
                  </a:solidFill>
                  <a:latin typeface="Open Sans"/>
                  <a:cs typeface="Open Sans"/>
                </a:rPr>
                <a:t>Gospodarki</a:t>
              </a:r>
              <a:r>
                <a:rPr lang="en-US" sz="343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343" dirty="0" err="1">
                  <a:solidFill>
                    <a:srgbClr val="FFFFFF"/>
                  </a:solidFill>
                  <a:latin typeface="Open Sans"/>
                  <a:cs typeface="Open Sans"/>
                </a:rPr>
                <a:t>Wodnej</a:t>
              </a:r>
              <a:r>
                <a:rPr lang="en-US" sz="343" dirty="0">
                  <a:solidFill>
                    <a:srgbClr val="FFFFFF"/>
                  </a:solidFill>
                  <a:latin typeface="Open Sans"/>
                  <a:cs typeface="Open Sans"/>
                </a:rPr>
                <a:t>. Za </a:t>
              </a:r>
              <a:r>
                <a:rPr lang="en-US" sz="343" dirty="0" err="1">
                  <a:solidFill>
                    <a:srgbClr val="FFFFFF"/>
                  </a:solidFill>
                  <a:latin typeface="Open Sans"/>
                  <a:cs typeface="Open Sans"/>
                </a:rPr>
                <a:t>jego</a:t>
              </a:r>
              <a:r>
                <a:rPr lang="en-US" sz="343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343" dirty="0" err="1">
                  <a:solidFill>
                    <a:srgbClr val="FFFFFF"/>
                  </a:solidFill>
                  <a:latin typeface="Open Sans"/>
                  <a:cs typeface="Open Sans"/>
                </a:rPr>
                <a:t>treść</a:t>
              </a:r>
              <a:r>
                <a:rPr lang="en-US" sz="343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343" dirty="0" err="1">
                  <a:solidFill>
                    <a:srgbClr val="FFFFFF"/>
                  </a:solidFill>
                  <a:latin typeface="Open Sans"/>
                  <a:cs typeface="Open Sans"/>
                </a:rPr>
                <a:t>odpowiada</a:t>
              </a:r>
              <a:r>
                <a:rPr lang="en-US" sz="343" dirty="0">
                  <a:solidFill>
                    <a:srgbClr val="FFFFFF"/>
                  </a:solidFill>
                  <a:latin typeface="Open Sans"/>
                  <a:cs typeface="Open Sans"/>
                </a:rPr>
                <a:t> </a:t>
              </a:r>
              <a:r>
                <a:rPr lang="en-US" sz="343" dirty="0" err="1">
                  <a:solidFill>
                    <a:srgbClr val="FFFFFF"/>
                  </a:solidFill>
                  <a:latin typeface="Open Sans"/>
                  <a:cs typeface="Open Sans"/>
                </a:rPr>
                <a:t>wyłącznie</a:t>
              </a:r>
              <a:r>
                <a:rPr lang="en-US" sz="343" dirty="0">
                  <a:solidFill>
                    <a:srgbClr val="FFFFFF"/>
                  </a:solidFill>
                  <a:latin typeface="Open Sans"/>
                  <a:cs typeface="Open Sans"/>
                </a:rPr>
                <a:t> Caritas Polska. </a:t>
              </a:r>
            </a:p>
            <a:p>
              <a:pPr algn="just">
                <a:lnSpc>
                  <a:spcPts val="480"/>
                </a:lnSpc>
              </a:pPr>
              <a:endParaRPr lang="en-US" sz="343" dirty="0">
                <a:solidFill>
                  <a:srgbClr val="FFFFFF"/>
                </a:solidFill>
                <a:latin typeface="Open Sans"/>
                <a:cs typeface="Open Sans"/>
              </a:endParaRP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2" descr="Edukator i aktywista Wojciech Mejor">
            <a:extLst>
              <a:ext uri="{FF2B5EF4-FFF2-40B4-BE49-F238E27FC236}">
                <a16:creationId xmlns:a16="http://schemas.microsoft.com/office/drawing/2014/main" id="{9FE88A76-5F05-D53C-F674-FFFD551DE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2" y="853555"/>
            <a:ext cx="5567881" cy="371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EFC355A5-1866-27A1-25EC-9F82AED65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966" y="968249"/>
            <a:ext cx="1518003" cy="2142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663E78C1-F7CB-F1AC-6356-EBB19CED11DD}"/>
              </a:ext>
            </a:extLst>
          </p:cNvPr>
          <p:cNvSpPr txBox="1"/>
          <p:nvPr/>
        </p:nvSpPr>
        <p:spPr>
          <a:xfrm>
            <a:off x="712355" y="983363"/>
            <a:ext cx="2175700" cy="27699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pl-PL" sz="1200">
                <a:hlinkClick r:id="rId6"/>
              </a:rPr>
              <a:t>Źródło: https://dobrze.waw.pl</a:t>
            </a:r>
            <a:endParaRPr lang="pl-PL" sz="1200"/>
          </a:p>
        </p:txBody>
      </p:sp>
      <p:sp>
        <p:nvSpPr>
          <p:cNvPr id="12" name="TextBox 33">
            <a:extLst>
              <a:ext uri="{FF2B5EF4-FFF2-40B4-BE49-F238E27FC236}">
                <a16:creationId xmlns:a16="http://schemas.microsoft.com/office/drawing/2014/main" id="{6ED28B43-5BF5-34BD-C086-7FC3D7354C3B}"/>
              </a:ext>
            </a:extLst>
          </p:cNvPr>
          <p:cNvSpPr txBox="1"/>
          <p:nvPr/>
        </p:nvSpPr>
        <p:spPr>
          <a:xfrm>
            <a:off x="6049284" y="3261668"/>
            <a:ext cx="2991685" cy="1303809"/>
          </a:xfrm>
          <a:prstGeom prst="rect">
            <a:avLst/>
          </a:prstGeom>
          <a:solidFill>
            <a:srgbClr val="52D1B2"/>
          </a:solidFill>
          <a:ln w="38100">
            <a:noFill/>
          </a:ln>
        </p:spPr>
        <p:txBody>
          <a:bodyPr wrap="square" lIns="108000" tIns="36000" rIns="108000" bIns="36000" rtlCol="0" anchor="t">
            <a:spAutoFit/>
          </a:bodyPr>
          <a:lstStyle/>
          <a:p>
            <a:pPr lvl="1"/>
            <a:r>
              <a:rPr lang="pl-PL" sz="2000" b="1" dirty="0">
                <a:solidFill>
                  <a:srgbClr val="3E4A6C"/>
                </a:solidFill>
                <a:latin typeface="Barlow" panose="00000800000000000000" pitchFamily="2" charset="-18"/>
              </a:rPr>
              <a:t>GRUPY wspierające lokalnych rolników w produkcji otrzymują w zamian świeżą żywność</a:t>
            </a:r>
            <a:endParaRPr lang="en-US" sz="2000" spc="81" dirty="0">
              <a:solidFill>
                <a:srgbClr val="3E4A6C"/>
              </a:solidFill>
              <a:latin typeface="Kollektif Bold"/>
            </a:endParaRPr>
          </a:p>
        </p:txBody>
      </p:sp>
      <p:sp>
        <p:nvSpPr>
          <p:cNvPr id="13" name="Tytuł 1">
            <a:extLst>
              <a:ext uri="{FF2B5EF4-FFF2-40B4-BE49-F238E27FC236}">
                <a16:creationId xmlns:a16="http://schemas.microsoft.com/office/drawing/2014/main" id="{3E544434-7136-DA2A-CE7D-5889E184F3AB}"/>
              </a:ext>
            </a:extLst>
          </p:cNvPr>
          <p:cNvSpPr txBox="1">
            <a:spLocks/>
          </p:cNvSpPr>
          <p:nvPr/>
        </p:nvSpPr>
        <p:spPr>
          <a:xfrm>
            <a:off x="103030" y="92197"/>
            <a:ext cx="8937939" cy="720000"/>
          </a:xfrm>
          <a:prstGeom prst="rect">
            <a:avLst/>
          </a:prstGeom>
          <a:solidFill>
            <a:srgbClr val="3E4A6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5200"/>
            </a:pPr>
            <a:r>
              <a:rPr lang="pl-PL" sz="3600" b="1" dirty="0">
                <a:solidFill>
                  <a:schemeClr val="bg1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KOOPERATYWY KONSUMENTÓW</a:t>
            </a:r>
          </a:p>
        </p:txBody>
      </p:sp>
    </p:spTree>
    <p:extLst>
      <p:ext uri="{BB962C8B-B14F-4D97-AF65-F5344CB8AC3E}">
        <p14:creationId xmlns:p14="http://schemas.microsoft.com/office/powerpoint/2010/main" val="10897957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584546-953E-EBF2-8234-BB1864C2E0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700" y="1687891"/>
            <a:ext cx="8520600" cy="1691628"/>
          </a:xfrm>
        </p:spPr>
        <p:txBody>
          <a:bodyPr/>
          <a:lstStyle/>
          <a:p>
            <a:r>
              <a:rPr lang="pl-PL" sz="4400" dirty="0">
                <a:solidFill>
                  <a:schemeClr val="bg1"/>
                </a:solidFill>
                <a:latin typeface="Poppins ExtraBold" panose="00000900000000000000" pitchFamily="2" charset="-18"/>
                <a:cs typeface="Poppins ExtraBold" panose="00000900000000000000" pitchFamily="2" charset="-18"/>
              </a:rPr>
              <a:t>Innowacje społeczne</a:t>
            </a:r>
            <a:br>
              <a:rPr lang="pl-PL" sz="4400" dirty="0">
                <a:solidFill>
                  <a:schemeClr val="bg1"/>
                </a:solidFill>
                <a:latin typeface="Poppins ExtraBold" panose="00000900000000000000" pitchFamily="2" charset="-18"/>
                <a:cs typeface="Poppins ExtraBold" panose="00000900000000000000" pitchFamily="2" charset="-18"/>
              </a:rPr>
            </a:br>
            <a:r>
              <a:rPr lang="pl-PL" sz="5400" dirty="0">
                <a:solidFill>
                  <a:schemeClr val="bg1"/>
                </a:solidFill>
                <a:latin typeface="Poppins ExtraBold" panose="00000900000000000000" pitchFamily="2" charset="-18"/>
                <a:cs typeface="Poppins ExtraBold" panose="00000900000000000000" pitchFamily="2" charset="-18"/>
              </a:rPr>
              <a:t>CARITAS </a:t>
            </a:r>
            <a:endParaRPr lang="pl-PL" sz="4400" dirty="0">
              <a:solidFill>
                <a:schemeClr val="bg1"/>
              </a:solidFill>
              <a:latin typeface="Poppins ExtraBold" panose="00000900000000000000" pitchFamily="2" charset="-18"/>
              <a:cs typeface="Poppins ExtraBold" panose="00000900000000000000" pitchFamily="2" charset="-18"/>
            </a:endParaRP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B0894C06-7A48-9A9F-5709-464226515243}"/>
              </a:ext>
            </a:extLst>
          </p:cNvPr>
          <p:cNvGrpSpPr/>
          <p:nvPr/>
        </p:nvGrpSpPr>
        <p:grpSpPr>
          <a:xfrm>
            <a:off x="253841" y="-1383715"/>
            <a:ext cx="5285929" cy="8077497"/>
            <a:chOff x="253841" y="-1383715"/>
            <a:chExt cx="5285929" cy="8077497"/>
          </a:xfrm>
        </p:grpSpPr>
        <p:sp>
          <p:nvSpPr>
            <p:cNvPr id="4" name="Freeform 25">
              <a:extLst>
                <a:ext uri="{FF2B5EF4-FFF2-40B4-BE49-F238E27FC236}">
                  <a16:creationId xmlns:a16="http://schemas.microsoft.com/office/drawing/2014/main" id="{22A7193A-F701-3559-77BC-83407DE1EBF6}"/>
                </a:ext>
              </a:extLst>
            </p:cNvPr>
            <p:cNvSpPr/>
            <p:nvPr/>
          </p:nvSpPr>
          <p:spPr>
            <a:xfrm flipH="1">
              <a:off x="253841" y="3101965"/>
              <a:ext cx="1321967" cy="2416214"/>
            </a:xfrm>
            <a:custGeom>
              <a:avLst/>
              <a:gdLst/>
              <a:ahLst/>
              <a:cxnLst/>
              <a:rect l="l" t="t" r="r" b="b"/>
              <a:pathLst>
                <a:path w="1594358" h="3572792">
                  <a:moveTo>
                    <a:pt x="1594358" y="0"/>
                  </a:moveTo>
                  <a:lnTo>
                    <a:pt x="0" y="0"/>
                  </a:lnTo>
                  <a:lnTo>
                    <a:pt x="0" y="3572792"/>
                  </a:lnTo>
                  <a:lnTo>
                    <a:pt x="1594358" y="3572792"/>
                  </a:lnTo>
                  <a:lnTo>
                    <a:pt x="1594358" y="0"/>
                  </a:lnTo>
                  <a:close/>
                </a:path>
              </a:pathLst>
            </a:custGeom>
            <a:blipFill>
              <a:blip r:embed="rId4">
                <a:alphaModFix amt="5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26">
              <a:extLst>
                <a:ext uri="{FF2B5EF4-FFF2-40B4-BE49-F238E27FC236}">
                  <a16:creationId xmlns:a16="http://schemas.microsoft.com/office/drawing/2014/main" id="{FDFCFCC9-F05C-7EF7-F499-FE981E179311}"/>
                </a:ext>
              </a:extLst>
            </p:cNvPr>
            <p:cNvSpPr/>
            <p:nvPr/>
          </p:nvSpPr>
          <p:spPr>
            <a:xfrm>
              <a:off x="1463975" y="3683719"/>
              <a:ext cx="1233177" cy="2520403"/>
            </a:xfrm>
            <a:custGeom>
              <a:avLst/>
              <a:gdLst/>
              <a:ahLst/>
              <a:cxnLst/>
              <a:rect l="l" t="t" r="r" b="b"/>
              <a:pathLst>
                <a:path w="1920283" h="4303155">
                  <a:moveTo>
                    <a:pt x="0" y="0"/>
                  </a:moveTo>
                  <a:lnTo>
                    <a:pt x="1920283" y="0"/>
                  </a:lnTo>
                  <a:lnTo>
                    <a:pt x="1920283" y="4303155"/>
                  </a:lnTo>
                  <a:lnTo>
                    <a:pt x="0" y="4303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27">
              <a:extLst>
                <a:ext uri="{FF2B5EF4-FFF2-40B4-BE49-F238E27FC236}">
                  <a16:creationId xmlns:a16="http://schemas.microsoft.com/office/drawing/2014/main" id="{1832CCD4-D8D2-3701-25CB-47BD2E6ADEB1}"/>
                </a:ext>
              </a:extLst>
            </p:cNvPr>
            <p:cNvSpPr/>
            <p:nvPr/>
          </p:nvSpPr>
          <p:spPr>
            <a:xfrm flipH="1">
              <a:off x="4224393" y="4065462"/>
              <a:ext cx="1315377" cy="2628320"/>
            </a:xfrm>
            <a:custGeom>
              <a:avLst/>
              <a:gdLst/>
              <a:ahLst/>
              <a:cxnLst/>
              <a:rect l="l" t="t" r="r" b="b"/>
              <a:pathLst>
                <a:path w="1594358" h="3572792">
                  <a:moveTo>
                    <a:pt x="1594359" y="0"/>
                  </a:moveTo>
                  <a:lnTo>
                    <a:pt x="0" y="0"/>
                  </a:lnTo>
                  <a:lnTo>
                    <a:pt x="0" y="3572792"/>
                  </a:lnTo>
                  <a:lnTo>
                    <a:pt x="1594359" y="3572792"/>
                  </a:lnTo>
                  <a:lnTo>
                    <a:pt x="1594359" y="0"/>
                  </a:lnTo>
                  <a:close/>
                </a:path>
              </a:pathLst>
            </a:custGeom>
            <a:blipFill>
              <a:blip r:embed="rId4">
                <a:alphaModFix amt="5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28">
              <a:extLst>
                <a:ext uri="{FF2B5EF4-FFF2-40B4-BE49-F238E27FC236}">
                  <a16:creationId xmlns:a16="http://schemas.microsoft.com/office/drawing/2014/main" id="{49A2B0F7-E2DC-DB48-D34E-18092055AD0A}"/>
                </a:ext>
              </a:extLst>
            </p:cNvPr>
            <p:cNvSpPr/>
            <p:nvPr/>
          </p:nvSpPr>
          <p:spPr>
            <a:xfrm>
              <a:off x="2515340" y="4065462"/>
              <a:ext cx="1315377" cy="2268876"/>
            </a:xfrm>
            <a:custGeom>
              <a:avLst/>
              <a:gdLst/>
              <a:ahLst/>
              <a:cxnLst/>
              <a:rect l="l" t="t" r="r" b="b"/>
              <a:pathLst>
                <a:path w="1920283" h="4303155">
                  <a:moveTo>
                    <a:pt x="0" y="0"/>
                  </a:moveTo>
                  <a:lnTo>
                    <a:pt x="1920283" y="0"/>
                  </a:lnTo>
                  <a:lnTo>
                    <a:pt x="1920283" y="4303155"/>
                  </a:lnTo>
                  <a:lnTo>
                    <a:pt x="0" y="4303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13">
              <a:extLst>
                <a:ext uri="{FF2B5EF4-FFF2-40B4-BE49-F238E27FC236}">
                  <a16:creationId xmlns:a16="http://schemas.microsoft.com/office/drawing/2014/main" id="{4F0D5B42-9417-270F-381A-A902E853D026}"/>
                </a:ext>
              </a:extLst>
            </p:cNvPr>
            <p:cNvSpPr/>
            <p:nvPr/>
          </p:nvSpPr>
          <p:spPr>
            <a:xfrm rot="9404854" flipH="1">
              <a:off x="750701" y="-1383715"/>
              <a:ext cx="1524571" cy="3416406"/>
            </a:xfrm>
            <a:custGeom>
              <a:avLst/>
              <a:gdLst/>
              <a:ahLst/>
              <a:cxnLst/>
              <a:rect l="l" t="t" r="r" b="b"/>
              <a:pathLst>
                <a:path w="1524571" h="3416406">
                  <a:moveTo>
                    <a:pt x="1524572" y="0"/>
                  </a:moveTo>
                  <a:lnTo>
                    <a:pt x="0" y="0"/>
                  </a:lnTo>
                  <a:lnTo>
                    <a:pt x="0" y="3416406"/>
                  </a:lnTo>
                  <a:lnTo>
                    <a:pt x="1524572" y="3416406"/>
                  </a:lnTo>
                  <a:lnTo>
                    <a:pt x="1524572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2097566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upa 17">
            <a:extLst>
              <a:ext uri="{FF2B5EF4-FFF2-40B4-BE49-F238E27FC236}">
                <a16:creationId xmlns:a16="http://schemas.microsoft.com/office/drawing/2014/main" id="{5DB792DC-1BFF-CEDF-45A6-717A2911F2A5}"/>
              </a:ext>
            </a:extLst>
          </p:cNvPr>
          <p:cNvGrpSpPr/>
          <p:nvPr/>
        </p:nvGrpSpPr>
        <p:grpSpPr>
          <a:xfrm>
            <a:off x="0" y="0"/>
            <a:ext cx="9144000" cy="5969138"/>
            <a:chOff x="0" y="0"/>
            <a:chExt cx="9144000" cy="5969138"/>
          </a:xfrm>
        </p:grpSpPr>
        <p:grpSp>
          <p:nvGrpSpPr>
            <p:cNvPr id="2" name="Group 2"/>
            <p:cNvGrpSpPr/>
            <p:nvPr/>
          </p:nvGrpSpPr>
          <p:grpSpPr>
            <a:xfrm>
              <a:off x="0" y="0"/>
              <a:ext cx="9144000" cy="5969138"/>
              <a:chOff x="0" y="-413159"/>
              <a:chExt cx="4816593" cy="2987026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1" y="-413159"/>
                <a:ext cx="4816592" cy="2573867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2573867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2573867"/>
                    </a:lnTo>
                    <a:lnTo>
                      <a:pt x="0" y="2573867"/>
                    </a:lnTo>
                    <a:close/>
                  </a:path>
                </a:pathLst>
              </a:custGeom>
              <a:solidFill>
                <a:srgbClr val="404A6C"/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4816593" cy="2611967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>
                  <a:lnSpc>
                    <a:spcPts val="1412"/>
                  </a:lnSpc>
                </a:pPr>
                <a:endParaRPr sz="700"/>
              </a:p>
            </p:txBody>
          </p:sp>
        </p:grp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1223C6F1-913B-9122-65CF-B4C3EF1C9658}"/>
                </a:ext>
              </a:extLst>
            </p:cNvPr>
            <p:cNvSpPr/>
            <p:nvPr/>
          </p:nvSpPr>
          <p:spPr>
            <a:xfrm>
              <a:off x="4842991" y="4696156"/>
              <a:ext cx="3996918" cy="461632"/>
            </a:xfrm>
            <a:custGeom>
              <a:avLst/>
              <a:gdLst/>
              <a:ahLst/>
              <a:cxnLst/>
              <a:rect l="l" t="t" r="r" b="b"/>
              <a:pathLst>
                <a:path w="7993836" h="923264">
                  <a:moveTo>
                    <a:pt x="0" y="0"/>
                  </a:moveTo>
                  <a:lnTo>
                    <a:pt x="7993836" y="0"/>
                  </a:lnTo>
                  <a:lnTo>
                    <a:pt x="7993836" y="923264"/>
                  </a:lnTo>
                  <a:lnTo>
                    <a:pt x="0" y="9232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28776" t="-1014198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 rot="-10800000">
            <a:off x="8763709" y="2294705"/>
            <a:ext cx="875253" cy="2057400"/>
          </a:xfrm>
          <a:custGeom>
            <a:avLst/>
            <a:gdLst/>
            <a:ahLst/>
            <a:cxnLst/>
            <a:rect l="l" t="t" r="r" b="b"/>
            <a:pathLst>
              <a:path w="1750505" h="4114800">
                <a:moveTo>
                  <a:pt x="0" y="0"/>
                </a:moveTo>
                <a:lnTo>
                  <a:pt x="1750504" y="0"/>
                </a:lnTo>
                <a:lnTo>
                  <a:pt x="17505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E7901C8-78A8-3021-2C09-6A249C1FB7D7}"/>
              </a:ext>
            </a:extLst>
          </p:cNvPr>
          <p:cNvSpPr txBox="1"/>
          <p:nvPr/>
        </p:nvSpPr>
        <p:spPr>
          <a:xfrm>
            <a:off x="384057" y="4245966"/>
            <a:ext cx="5287997" cy="415498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pl-PL" sz="2700" dirty="0">
                <a:ln>
                  <a:solidFill>
                    <a:schemeClr val="tx2"/>
                  </a:solidFill>
                </a:ln>
                <a:solidFill>
                  <a:srgbClr val="404A6C"/>
                </a:solidFill>
                <a:latin typeface="Josefin Sans Bold" pitchFamily="2" charset="-18"/>
              </a:rPr>
              <a:t>1350 </a:t>
            </a:r>
            <a:r>
              <a:rPr lang="pl-PL" sz="2000" cap="small" dirty="0">
                <a:ln>
                  <a:solidFill>
                    <a:schemeClr val="tx2"/>
                  </a:solidFill>
                </a:ln>
                <a:solidFill>
                  <a:srgbClr val="404A6C"/>
                </a:solidFill>
                <a:latin typeface="Josefin Sans Bold" pitchFamily="2" charset="-18"/>
              </a:rPr>
              <a:t>WSPÓŁPRACUJĄCYCH SKLEPÓW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261C0F2B-911F-36F4-EA81-0F8CAC13C97E}"/>
              </a:ext>
            </a:extLst>
          </p:cNvPr>
          <p:cNvSpPr txBox="1"/>
          <p:nvPr/>
        </p:nvSpPr>
        <p:spPr>
          <a:xfrm>
            <a:off x="4203626" y="3187270"/>
            <a:ext cx="4467175" cy="415498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pl-PL" sz="2700" dirty="0">
                <a:ln>
                  <a:solidFill>
                    <a:schemeClr val="tx2"/>
                  </a:solidFill>
                </a:ln>
                <a:solidFill>
                  <a:srgbClr val="404A6C"/>
                </a:solidFill>
                <a:latin typeface="Josefin Sans Bold" pitchFamily="2" charset="-18"/>
              </a:rPr>
              <a:t>60 </a:t>
            </a:r>
            <a:r>
              <a:rPr lang="pl-PL" sz="2000" cap="small" dirty="0">
                <a:ln>
                  <a:solidFill>
                    <a:schemeClr val="tx2"/>
                  </a:solidFill>
                </a:ln>
                <a:solidFill>
                  <a:srgbClr val="404A6C"/>
                </a:solidFill>
                <a:latin typeface="Josefin Sans Bold" pitchFamily="2" charset="-18"/>
              </a:rPr>
              <a:t>TYS. NAKARMIONYCH LUDZI</a:t>
            </a:r>
            <a:endParaRPr lang="pl-PL" sz="1600" cap="small" dirty="0">
              <a:ln>
                <a:solidFill>
                  <a:schemeClr val="tx2"/>
                </a:solidFill>
              </a:ln>
              <a:solidFill>
                <a:srgbClr val="404A6C"/>
              </a:solidFill>
              <a:latin typeface="Josefin Sans Bold" pitchFamily="2" charset="-18"/>
            </a:endParaRPr>
          </a:p>
        </p:txBody>
      </p: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D2D74B81-B15D-EA66-AEA2-BD45D399204D}"/>
              </a:ext>
            </a:extLst>
          </p:cNvPr>
          <p:cNvSpPr txBox="1"/>
          <p:nvPr/>
        </p:nvSpPr>
        <p:spPr>
          <a:xfrm>
            <a:off x="384057" y="3788674"/>
            <a:ext cx="5287998" cy="415498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 rtlCol="0">
            <a:spAutoFit/>
          </a:bodyPr>
          <a:lstStyle/>
          <a:p>
            <a:r>
              <a:rPr lang="pl-PL" sz="2700" dirty="0">
                <a:ln>
                  <a:solidFill>
                    <a:schemeClr val="tx2"/>
                  </a:solidFill>
                </a:ln>
                <a:solidFill>
                  <a:srgbClr val="404A6C"/>
                </a:solidFill>
                <a:latin typeface="Josefin Sans Bold" pitchFamily="2" charset="-18"/>
              </a:rPr>
              <a:t> 7 </a:t>
            </a:r>
            <a:r>
              <a:rPr lang="pl-PL" sz="2000" cap="small" dirty="0">
                <a:ln>
                  <a:solidFill>
                    <a:schemeClr val="tx2"/>
                  </a:solidFill>
                </a:ln>
                <a:solidFill>
                  <a:srgbClr val="404A6C"/>
                </a:solidFill>
                <a:latin typeface="Josefin Sans Bold" pitchFamily="2" charset="-18"/>
              </a:rPr>
              <a:t>TYS. TON URATOWANEJ ŻYWNOŚCI</a:t>
            </a:r>
            <a:endParaRPr lang="pl-PL" sz="1600" cap="small" dirty="0">
              <a:ln>
                <a:solidFill>
                  <a:schemeClr val="tx2"/>
                </a:solidFill>
              </a:ln>
              <a:solidFill>
                <a:srgbClr val="404A6C"/>
              </a:solidFill>
              <a:latin typeface="Josefin Sans Bold" pitchFamily="2" charset="-18"/>
            </a:endParaRPr>
          </a:p>
        </p:txBody>
      </p:sp>
      <p:pic>
        <p:nvPicPr>
          <p:cNvPr id="28" name="Obraz 27">
            <a:extLst>
              <a:ext uri="{FF2B5EF4-FFF2-40B4-BE49-F238E27FC236}">
                <a16:creationId xmlns:a16="http://schemas.microsoft.com/office/drawing/2014/main" id="{DCEA9C26-39E6-8086-2D53-29F1203CB4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626" y="223927"/>
            <a:ext cx="4467175" cy="2978117"/>
          </a:xfrm>
          <a:prstGeom prst="rect">
            <a:avLst/>
          </a:prstGeom>
        </p:spPr>
      </p:pic>
      <p:sp>
        <p:nvSpPr>
          <p:cNvPr id="30" name="pole tekstowe 29">
            <a:extLst>
              <a:ext uri="{FF2B5EF4-FFF2-40B4-BE49-F238E27FC236}">
                <a16:creationId xmlns:a16="http://schemas.microsoft.com/office/drawing/2014/main" id="{F1845632-A9DA-FEB9-BA66-75CA6DF429A8}"/>
              </a:ext>
            </a:extLst>
          </p:cNvPr>
          <p:cNvSpPr txBox="1"/>
          <p:nvPr/>
        </p:nvSpPr>
        <p:spPr>
          <a:xfrm rot="16200000">
            <a:off x="7575271" y="1150180"/>
            <a:ext cx="2021784" cy="169277"/>
          </a:xfrm>
          <a:prstGeom prst="rect">
            <a:avLst/>
          </a:prstGeom>
          <a:solidFill>
            <a:srgbClr val="404A6C"/>
          </a:solidFill>
          <a:ln w="19050">
            <a:noFill/>
          </a:ln>
        </p:spPr>
        <p:txBody>
          <a:bodyPr wrap="square" tIns="0" bIns="0" rtlCol="0">
            <a:spAutoFit/>
          </a:bodyPr>
          <a:lstStyle/>
          <a:p>
            <a:r>
              <a:rPr lang="pl-PL" sz="1100" dirty="0">
                <a:solidFill>
                  <a:schemeClr val="bg1"/>
                </a:solidFill>
                <a:latin typeface="Calibri" panose="020F0502020204030204" pitchFamily="34" charset="0"/>
              </a:rPr>
              <a:t>fot: </a:t>
            </a:r>
            <a:r>
              <a:rPr lang="pl-PL" sz="1100" dirty="0" err="1">
                <a:solidFill>
                  <a:schemeClr val="bg1"/>
                </a:solidFill>
                <a:latin typeface="Calibri" panose="020F0502020204030204" pitchFamily="34" charset="0"/>
              </a:rPr>
              <a:t>Karsten</a:t>
            </a:r>
            <a:r>
              <a:rPr lang="pl-PL" sz="1100" dirty="0">
                <a:solidFill>
                  <a:schemeClr val="bg1"/>
                </a:solidFill>
                <a:latin typeface="Calibri" panose="020F0502020204030204" pitchFamily="34" charset="0"/>
              </a:rPr>
              <a:t> </a:t>
            </a:r>
            <a:r>
              <a:rPr lang="pl-PL" sz="1100" dirty="0" err="1">
                <a:solidFill>
                  <a:schemeClr val="bg1"/>
                </a:solidFill>
                <a:latin typeface="Calibri" panose="020F0502020204030204" pitchFamily="34" charset="0"/>
              </a:rPr>
              <a:t>Bergmann</a:t>
            </a:r>
            <a:r>
              <a:rPr lang="pl-PL" sz="1100" dirty="0">
                <a:solidFill>
                  <a:schemeClr val="bg1"/>
                </a:solidFill>
                <a:latin typeface="Calibri" panose="020F0502020204030204" pitchFamily="34" charset="0"/>
              </a:rPr>
              <a:t> z </a:t>
            </a:r>
            <a:r>
              <a:rPr lang="pl-PL" sz="1100" dirty="0" err="1">
                <a:solidFill>
                  <a:schemeClr val="bg1"/>
                </a:solidFill>
                <a:latin typeface="Calibri" panose="020F0502020204030204" pitchFamily="34" charset="0"/>
              </a:rPr>
              <a:t>Pixabay</a:t>
            </a:r>
            <a:endParaRPr lang="pl-PL" sz="1100" dirty="0">
              <a:solidFill>
                <a:schemeClr val="bg1"/>
              </a:solidFill>
            </a:endParaRPr>
          </a:p>
        </p:txBody>
      </p:sp>
      <p:sp>
        <p:nvSpPr>
          <p:cNvPr id="16" name="Freeform 16"/>
          <p:cNvSpPr/>
          <p:nvPr/>
        </p:nvSpPr>
        <p:spPr>
          <a:xfrm rot="-10800000">
            <a:off x="-360903" y="-514350"/>
            <a:ext cx="875252" cy="2057400"/>
          </a:xfrm>
          <a:custGeom>
            <a:avLst/>
            <a:gdLst/>
            <a:ahLst/>
            <a:cxnLst/>
            <a:rect l="l" t="t" r="r" b="b"/>
            <a:pathLst>
              <a:path w="1750504" h="4114800">
                <a:moveTo>
                  <a:pt x="0" y="0"/>
                </a:moveTo>
                <a:lnTo>
                  <a:pt x="1750505" y="0"/>
                </a:lnTo>
                <a:lnTo>
                  <a:pt x="17505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4">
            <a:extLst>
              <a:ext uri="{FF2B5EF4-FFF2-40B4-BE49-F238E27FC236}">
                <a16:creationId xmlns:a16="http://schemas.microsoft.com/office/drawing/2014/main" id="{C8AC6AEC-11C6-67C8-BD94-DD7665E08B91}"/>
              </a:ext>
            </a:extLst>
          </p:cNvPr>
          <p:cNvSpPr/>
          <p:nvPr/>
        </p:nvSpPr>
        <p:spPr>
          <a:xfrm rot="16447374">
            <a:off x="2465904" y="1660536"/>
            <a:ext cx="1821424" cy="1588654"/>
          </a:xfrm>
          <a:custGeom>
            <a:avLst/>
            <a:gdLst/>
            <a:ahLst/>
            <a:cxnLst/>
            <a:rect l="l" t="t" r="r" b="b"/>
            <a:pathLst>
              <a:path w="3485049" h="3402279">
                <a:moveTo>
                  <a:pt x="0" y="0"/>
                </a:moveTo>
                <a:lnTo>
                  <a:pt x="3485049" y="0"/>
                </a:lnTo>
                <a:lnTo>
                  <a:pt x="3485049" y="3402279"/>
                </a:lnTo>
                <a:lnTo>
                  <a:pt x="0" y="340227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32" name="pole tekstowe 31">
            <a:extLst>
              <a:ext uri="{FF2B5EF4-FFF2-40B4-BE49-F238E27FC236}">
                <a16:creationId xmlns:a16="http://schemas.microsoft.com/office/drawing/2014/main" id="{2C65EF9B-E6F7-18F6-95E8-0F76F82E6709}"/>
              </a:ext>
            </a:extLst>
          </p:cNvPr>
          <p:cNvSpPr txBox="1"/>
          <p:nvPr/>
        </p:nvSpPr>
        <p:spPr>
          <a:xfrm>
            <a:off x="380158" y="306064"/>
            <a:ext cx="3763024" cy="1151618"/>
          </a:xfrm>
          <a:prstGeom prst="rect">
            <a:avLst/>
          </a:prstGeom>
          <a:noFill/>
          <a:ln w="3175">
            <a:solidFill>
              <a:srgbClr val="3E4A6C"/>
            </a:solidFill>
          </a:ln>
        </p:spPr>
        <p:txBody>
          <a:bodyPr wrap="square" tIns="21600" bIns="21600" rtlCol="0">
            <a:spAutoFit/>
          </a:bodyPr>
          <a:lstStyle/>
          <a:p>
            <a:pPr algn="ctr"/>
            <a:r>
              <a:rPr lang="pl-PL" sz="2400" dirty="0">
                <a:solidFill>
                  <a:schemeClr val="bg1"/>
                </a:solidFill>
                <a:latin typeface="Barlow" panose="00000800000000000000" pitchFamily="2" charset="-18"/>
              </a:rPr>
              <a:t>ZAGOSPODAROWANIE ŻYWNOŚCI TRACĄCEJ WAŻNOŚĆ</a:t>
            </a:r>
            <a:endParaRPr lang="pl-PL" sz="2400" dirty="0">
              <a:solidFill>
                <a:schemeClr val="bg1"/>
              </a:solidFill>
            </a:endParaRPr>
          </a:p>
        </p:txBody>
      </p:sp>
      <p:grpSp>
        <p:nvGrpSpPr>
          <p:cNvPr id="42" name="Grupa 41">
            <a:extLst>
              <a:ext uri="{FF2B5EF4-FFF2-40B4-BE49-F238E27FC236}">
                <a16:creationId xmlns:a16="http://schemas.microsoft.com/office/drawing/2014/main" id="{91DDB093-F7AD-22B7-AF6B-1900EDB6A70B}"/>
              </a:ext>
            </a:extLst>
          </p:cNvPr>
          <p:cNvGrpSpPr/>
          <p:nvPr/>
        </p:nvGrpSpPr>
        <p:grpSpPr>
          <a:xfrm>
            <a:off x="540927" y="1624148"/>
            <a:ext cx="1924235" cy="1895203"/>
            <a:chOff x="514350" y="1624148"/>
            <a:chExt cx="1924235" cy="1895203"/>
          </a:xfrm>
        </p:grpSpPr>
        <p:grpSp>
          <p:nvGrpSpPr>
            <p:cNvPr id="38" name="Group 6">
              <a:extLst>
                <a:ext uri="{FF2B5EF4-FFF2-40B4-BE49-F238E27FC236}">
                  <a16:creationId xmlns:a16="http://schemas.microsoft.com/office/drawing/2014/main" id="{134E1EE2-4D93-BAA8-83A8-E4CEBB08ED2E}"/>
                </a:ext>
              </a:extLst>
            </p:cNvPr>
            <p:cNvGrpSpPr/>
            <p:nvPr/>
          </p:nvGrpSpPr>
          <p:grpSpPr>
            <a:xfrm>
              <a:off x="514350" y="1624148"/>
              <a:ext cx="1924235" cy="1895203"/>
              <a:chOff x="0" y="0"/>
              <a:chExt cx="812800" cy="812800"/>
            </a:xfrm>
          </p:grpSpPr>
          <p:sp>
            <p:nvSpPr>
              <p:cNvPr id="39" name="Freeform 7">
                <a:extLst>
                  <a:ext uri="{FF2B5EF4-FFF2-40B4-BE49-F238E27FC236}">
                    <a16:creationId xmlns:a16="http://schemas.microsoft.com/office/drawing/2014/main" id="{EB79A25F-F9AE-3C2A-4108-4A83415093F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D1B2"/>
              </a:solidFill>
            </p:spPr>
          </p:sp>
          <p:sp>
            <p:nvSpPr>
              <p:cNvPr id="40" name="TextBox 8">
                <a:extLst>
                  <a:ext uri="{FF2B5EF4-FFF2-40B4-BE49-F238E27FC236}">
                    <a16:creationId xmlns:a16="http://schemas.microsoft.com/office/drawing/2014/main" id="{A8CB3497-7F7D-1827-FB88-A0BBE13323D6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23"/>
                  </a:lnSpc>
                </a:pPr>
                <a:endParaRPr/>
              </a:p>
            </p:txBody>
          </p:sp>
        </p:grpSp>
        <p:sp>
          <p:nvSpPr>
            <p:cNvPr id="41" name="pole tekstowe 40">
              <a:extLst>
                <a:ext uri="{FF2B5EF4-FFF2-40B4-BE49-F238E27FC236}">
                  <a16:creationId xmlns:a16="http://schemas.microsoft.com/office/drawing/2014/main" id="{4BD59744-A0A3-25FA-5B18-CB1D9FC204B3}"/>
                </a:ext>
              </a:extLst>
            </p:cNvPr>
            <p:cNvSpPr txBox="1"/>
            <p:nvPr/>
          </p:nvSpPr>
          <p:spPr>
            <a:xfrm>
              <a:off x="608192" y="2119299"/>
              <a:ext cx="18032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400" dirty="0">
                  <a:ln>
                    <a:solidFill>
                      <a:schemeClr val="tx2"/>
                    </a:solidFill>
                  </a:ln>
                  <a:solidFill>
                    <a:srgbClr val="ECAC27"/>
                  </a:solidFill>
                  <a:latin typeface="Josefin Sans Bold" pitchFamily="2" charset="-18"/>
                </a:rPr>
                <a:t>DIECEZJE</a:t>
              </a:r>
              <a:endParaRPr lang="pl-PL" sz="1200" dirty="0">
                <a:ln>
                  <a:solidFill>
                    <a:schemeClr val="tx2"/>
                  </a:solidFill>
                </a:ln>
                <a:solidFill>
                  <a:srgbClr val="ECAC27"/>
                </a:solidFill>
                <a:latin typeface="Josefin Sans Bold" pitchFamily="2" charset="-18"/>
              </a:endParaRPr>
            </a:p>
          </p:txBody>
        </p:sp>
      </p:grpSp>
      <p:pic>
        <p:nvPicPr>
          <p:cNvPr id="20" name="Picture 2">
            <a:extLst>
              <a:ext uri="{FF2B5EF4-FFF2-40B4-BE49-F238E27FC236}">
                <a16:creationId xmlns:a16="http://schemas.microsoft.com/office/drawing/2014/main" id="{F873B00C-722E-6300-FFEF-7E62BA61E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43" y="2561089"/>
            <a:ext cx="924601" cy="655746"/>
          </a:xfrm>
          <a:prstGeom prst="rect">
            <a:avLst/>
          </a:prstGeom>
          <a:noFill/>
          <a:ln w="19050">
            <a:solidFill>
              <a:srgbClr val="3E4A6C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Grupa 47">
            <a:extLst>
              <a:ext uri="{FF2B5EF4-FFF2-40B4-BE49-F238E27FC236}">
                <a16:creationId xmlns:a16="http://schemas.microsoft.com/office/drawing/2014/main" id="{40D7210D-62AE-660A-8717-B220012CACA4}"/>
              </a:ext>
            </a:extLst>
          </p:cNvPr>
          <p:cNvGrpSpPr/>
          <p:nvPr/>
        </p:nvGrpSpPr>
        <p:grpSpPr>
          <a:xfrm>
            <a:off x="5870536" y="3722764"/>
            <a:ext cx="970914" cy="956046"/>
            <a:chOff x="514350" y="1624148"/>
            <a:chExt cx="1924235" cy="1895203"/>
          </a:xfrm>
        </p:grpSpPr>
        <p:grpSp>
          <p:nvGrpSpPr>
            <p:cNvPr id="49" name="Group 6">
              <a:extLst>
                <a:ext uri="{FF2B5EF4-FFF2-40B4-BE49-F238E27FC236}">
                  <a16:creationId xmlns:a16="http://schemas.microsoft.com/office/drawing/2014/main" id="{9DCBD118-43C9-A8E5-50D2-4F7780AA6C7A}"/>
                </a:ext>
              </a:extLst>
            </p:cNvPr>
            <p:cNvGrpSpPr/>
            <p:nvPr/>
          </p:nvGrpSpPr>
          <p:grpSpPr>
            <a:xfrm>
              <a:off x="514350" y="1624148"/>
              <a:ext cx="1924235" cy="1895203"/>
              <a:chOff x="0" y="0"/>
              <a:chExt cx="812800" cy="812800"/>
            </a:xfrm>
          </p:grpSpPr>
          <p:sp>
            <p:nvSpPr>
              <p:cNvPr id="51" name="Freeform 7">
                <a:extLst>
                  <a:ext uri="{FF2B5EF4-FFF2-40B4-BE49-F238E27FC236}">
                    <a16:creationId xmlns:a16="http://schemas.microsoft.com/office/drawing/2014/main" id="{C3BFE0A9-923D-2053-266E-67C7D24EE918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2D1B2"/>
              </a:solidFill>
            </p:spPr>
          </p:sp>
          <p:sp>
            <p:nvSpPr>
              <p:cNvPr id="52" name="TextBox 8">
                <a:extLst>
                  <a:ext uri="{FF2B5EF4-FFF2-40B4-BE49-F238E27FC236}">
                    <a16:creationId xmlns:a16="http://schemas.microsoft.com/office/drawing/2014/main" id="{E153C843-7AF8-10AB-C455-0EC0492C0B38}"/>
                  </a:ext>
                </a:extLst>
              </p:cNvPr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823"/>
                  </a:lnSpc>
                </a:pPr>
                <a:endParaRPr/>
              </a:p>
            </p:txBody>
          </p:sp>
        </p:grpSp>
        <p:sp>
          <p:nvSpPr>
            <p:cNvPr id="50" name="pole tekstowe 49">
              <a:extLst>
                <a:ext uri="{FF2B5EF4-FFF2-40B4-BE49-F238E27FC236}">
                  <a16:creationId xmlns:a16="http://schemas.microsoft.com/office/drawing/2014/main" id="{2EC172B5-C5BE-597F-AFBE-BE2BBDB26CB9}"/>
                </a:ext>
              </a:extLst>
            </p:cNvPr>
            <p:cNvSpPr txBox="1"/>
            <p:nvPr/>
          </p:nvSpPr>
          <p:spPr>
            <a:xfrm>
              <a:off x="608192" y="2119299"/>
              <a:ext cx="180324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l-PL" sz="2400" dirty="0">
                  <a:ln>
                    <a:solidFill>
                      <a:schemeClr val="tx2"/>
                    </a:solidFill>
                  </a:ln>
                  <a:solidFill>
                    <a:srgbClr val="ECAC27"/>
                  </a:solidFill>
                  <a:latin typeface="Josefin Sans Bold" pitchFamily="2" charset="-18"/>
                </a:rPr>
                <a:t>PZC</a:t>
              </a:r>
              <a:endParaRPr lang="pl-PL" sz="1200" dirty="0">
                <a:ln>
                  <a:solidFill>
                    <a:schemeClr val="tx2"/>
                  </a:solidFill>
                </a:ln>
                <a:solidFill>
                  <a:srgbClr val="ECAC27"/>
                </a:solidFill>
                <a:latin typeface="Josefin Sans Bold" pitchFamily="2" charset="-1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03023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a 3">
            <a:extLst>
              <a:ext uri="{FF2B5EF4-FFF2-40B4-BE49-F238E27FC236}">
                <a16:creationId xmlns:a16="http://schemas.microsoft.com/office/drawing/2014/main" id="{97C9313F-B75D-39AE-5716-5AEDF69D4A57}"/>
              </a:ext>
            </a:extLst>
          </p:cNvPr>
          <p:cNvGrpSpPr/>
          <p:nvPr/>
        </p:nvGrpSpPr>
        <p:grpSpPr>
          <a:xfrm>
            <a:off x="0" y="0"/>
            <a:ext cx="9144000" cy="5969138"/>
            <a:chOff x="0" y="0"/>
            <a:chExt cx="9144000" cy="5969138"/>
          </a:xfrm>
        </p:grpSpPr>
        <p:grpSp>
          <p:nvGrpSpPr>
            <p:cNvPr id="5" name="Group 2">
              <a:extLst>
                <a:ext uri="{FF2B5EF4-FFF2-40B4-BE49-F238E27FC236}">
                  <a16:creationId xmlns:a16="http://schemas.microsoft.com/office/drawing/2014/main" id="{0DEFED6E-FE95-23E5-639C-02C2BBB29C77}"/>
                </a:ext>
              </a:extLst>
            </p:cNvPr>
            <p:cNvGrpSpPr/>
            <p:nvPr/>
          </p:nvGrpSpPr>
          <p:grpSpPr>
            <a:xfrm>
              <a:off x="0" y="0"/>
              <a:ext cx="9144000" cy="5969138"/>
              <a:chOff x="0" y="-413159"/>
              <a:chExt cx="4816593" cy="2987026"/>
            </a:xfrm>
          </p:grpSpPr>
          <p:sp>
            <p:nvSpPr>
              <p:cNvPr id="7" name="Freeform 3">
                <a:extLst>
                  <a:ext uri="{FF2B5EF4-FFF2-40B4-BE49-F238E27FC236}">
                    <a16:creationId xmlns:a16="http://schemas.microsoft.com/office/drawing/2014/main" id="{0365462A-C47F-565F-757D-6E82F92CF138}"/>
                  </a:ext>
                </a:extLst>
              </p:cNvPr>
              <p:cNvSpPr/>
              <p:nvPr/>
            </p:nvSpPr>
            <p:spPr>
              <a:xfrm>
                <a:off x="1" y="-413159"/>
                <a:ext cx="4816592" cy="2573867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2573867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2573867"/>
                    </a:lnTo>
                    <a:lnTo>
                      <a:pt x="0" y="2573867"/>
                    </a:lnTo>
                    <a:close/>
                  </a:path>
                </a:pathLst>
              </a:custGeom>
              <a:solidFill>
                <a:srgbClr val="404A6C"/>
              </a:solidFill>
            </p:spPr>
          </p:sp>
          <p:sp>
            <p:nvSpPr>
              <p:cNvPr id="9" name="TextBox 4">
                <a:extLst>
                  <a:ext uri="{FF2B5EF4-FFF2-40B4-BE49-F238E27FC236}">
                    <a16:creationId xmlns:a16="http://schemas.microsoft.com/office/drawing/2014/main" id="{72B8D8DA-B918-687D-F28B-047FABDED12A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816593" cy="2611967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>
                  <a:lnSpc>
                    <a:spcPts val="1412"/>
                  </a:lnSpc>
                </a:pPr>
                <a:endParaRPr sz="700"/>
              </a:p>
            </p:txBody>
          </p:sp>
        </p:grpSp>
        <p:sp>
          <p:nvSpPr>
            <p:cNvPr id="6" name="Freeform 14">
              <a:extLst>
                <a:ext uri="{FF2B5EF4-FFF2-40B4-BE49-F238E27FC236}">
                  <a16:creationId xmlns:a16="http://schemas.microsoft.com/office/drawing/2014/main" id="{ADA64141-C78E-7F42-4698-49F7FA8553AC}"/>
                </a:ext>
              </a:extLst>
            </p:cNvPr>
            <p:cNvSpPr/>
            <p:nvPr/>
          </p:nvSpPr>
          <p:spPr>
            <a:xfrm>
              <a:off x="4842991" y="4696156"/>
              <a:ext cx="3996918" cy="461632"/>
            </a:xfrm>
            <a:custGeom>
              <a:avLst/>
              <a:gdLst/>
              <a:ahLst/>
              <a:cxnLst/>
              <a:rect l="l" t="t" r="r" b="b"/>
              <a:pathLst>
                <a:path w="7993836" h="923264">
                  <a:moveTo>
                    <a:pt x="0" y="0"/>
                  </a:moveTo>
                  <a:lnTo>
                    <a:pt x="7993836" y="0"/>
                  </a:lnTo>
                  <a:lnTo>
                    <a:pt x="7993836" y="923264"/>
                  </a:lnTo>
                  <a:lnTo>
                    <a:pt x="0" y="9232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28776" t="-1014198"/>
              </a:stretch>
            </a:blipFill>
          </p:spPr>
        </p:sp>
      </p:grpSp>
      <p:pic>
        <p:nvPicPr>
          <p:cNvPr id="3" name="Obraz 2">
            <a:extLst>
              <a:ext uri="{FF2B5EF4-FFF2-40B4-BE49-F238E27FC236}">
                <a16:creationId xmlns:a16="http://schemas.microsoft.com/office/drawing/2014/main" id="{9CED2EB3-832A-9AE3-75C5-3C92C8EA7FC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350" t="6141" r="4013" b="8012"/>
          <a:stretch/>
        </p:blipFill>
        <p:spPr>
          <a:xfrm>
            <a:off x="5571919" y="124099"/>
            <a:ext cx="3418115" cy="4414118"/>
          </a:xfrm>
          <a:prstGeom prst="rect">
            <a:avLst/>
          </a:prstGeom>
        </p:spPr>
      </p:pic>
      <p:sp>
        <p:nvSpPr>
          <p:cNvPr id="8" name="Symbol zastępczy tekstu 2">
            <a:extLst>
              <a:ext uri="{FF2B5EF4-FFF2-40B4-BE49-F238E27FC236}">
                <a16:creationId xmlns:a16="http://schemas.microsoft.com/office/drawing/2014/main" id="{6B863D96-08B4-C215-1F12-AEC90DC8F8B4}"/>
              </a:ext>
            </a:extLst>
          </p:cNvPr>
          <p:cNvSpPr txBox="1">
            <a:spLocks/>
          </p:cNvSpPr>
          <p:nvPr/>
        </p:nvSpPr>
        <p:spPr>
          <a:xfrm>
            <a:off x="3120174" y="4844067"/>
            <a:ext cx="5757125" cy="2791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571500" indent="-457200" algn="l">
              <a:buFont typeface="Arial" panose="020B0604020202020204" pitchFamily="34" charset="0"/>
              <a:buChar char="•"/>
            </a:pPr>
            <a:endParaRPr lang="pl-PL" sz="2000">
              <a:latin typeface="Barlow" panose="00000800000000000000" pitchFamily="2" charset="-18"/>
            </a:endParaRPr>
          </a:p>
        </p:txBody>
      </p:sp>
      <p:sp>
        <p:nvSpPr>
          <p:cNvPr id="14" name="Tytuł 1">
            <a:extLst>
              <a:ext uri="{FF2B5EF4-FFF2-40B4-BE49-F238E27FC236}">
                <a16:creationId xmlns:a16="http://schemas.microsoft.com/office/drawing/2014/main" id="{D51CA818-7E80-AC28-35DC-5B33D7BE66C1}"/>
              </a:ext>
            </a:extLst>
          </p:cNvPr>
          <p:cNvSpPr txBox="1">
            <a:spLocks/>
          </p:cNvSpPr>
          <p:nvPr/>
        </p:nvSpPr>
        <p:spPr>
          <a:xfrm>
            <a:off x="92099" y="437971"/>
            <a:ext cx="5479820" cy="576000"/>
          </a:xfrm>
          <a:prstGeom prst="rect">
            <a:avLst/>
          </a:prstGeom>
          <a:noFill/>
          <a:ln w="28575">
            <a:solidFill>
              <a:srgbClr val="3E4A6C"/>
            </a:solidFill>
          </a:ln>
        </p:spPr>
        <p:txBody>
          <a:bodyPr spcFirstLastPara="1" wrap="square" lIns="36000" tIns="36000" rIns="36000" bIns="360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sz="5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l-PL" sz="3200" b="1" dirty="0">
                <a:solidFill>
                  <a:schemeClr val="bg1"/>
                </a:solidFill>
                <a:latin typeface="Josefin Sans SemiBold" pitchFamily="2" charset="-18"/>
                <a:cs typeface="Poppins SemiBold" panose="00000700000000000000" pitchFamily="2" charset="-18"/>
              </a:rPr>
              <a:t>LODÓWKI SPOŁECZNE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7C11AF8B-1618-D899-7CBD-60EF5739FF2A}"/>
              </a:ext>
            </a:extLst>
          </p:cNvPr>
          <p:cNvSpPr txBox="1"/>
          <p:nvPr/>
        </p:nvSpPr>
        <p:spPr>
          <a:xfrm>
            <a:off x="2342651" y="4367703"/>
            <a:ext cx="2393809" cy="461665"/>
          </a:xfrm>
          <a:prstGeom prst="rect">
            <a:avLst/>
          </a:prstGeom>
          <a:solidFill>
            <a:schemeClr val="bg1"/>
          </a:solidFill>
          <a:ln w="19050">
            <a:solidFill>
              <a:srgbClr val="3E4A6C"/>
            </a:solidFill>
          </a:ln>
        </p:spPr>
        <p:txBody>
          <a:bodyPr wrap="square" rtlCol="0">
            <a:spAutoFit/>
          </a:bodyPr>
          <a:lstStyle/>
          <a:p>
            <a:r>
              <a:rPr lang="pl-PL" sz="2400" dirty="0">
                <a:solidFill>
                  <a:srgbClr val="0D004B"/>
                </a:solidFill>
                <a:latin typeface="Barlow" panose="00000800000000000000" pitchFamily="2" charset="-18"/>
              </a:rPr>
              <a:t>PZC BIAŁOGARD</a:t>
            </a:r>
            <a:endParaRPr lang="pl-PL" sz="2400" dirty="0"/>
          </a:p>
        </p:txBody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4D0C66E9-4842-D541-76AE-182BC8AE8B9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6103" t="34363" r="29906" b="32176"/>
          <a:stretch/>
        </p:blipFill>
        <p:spPr>
          <a:xfrm>
            <a:off x="395021" y="1161113"/>
            <a:ext cx="4094771" cy="3023139"/>
          </a:xfrm>
          <a:prstGeom prst="rect">
            <a:avLst/>
          </a:prstGeom>
        </p:spPr>
      </p:pic>
      <p:sp>
        <p:nvSpPr>
          <p:cNvPr id="12" name="Freeform 34">
            <a:extLst>
              <a:ext uri="{FF2B5EF4-FFF2-40B4-BE49-F238E27FC236}">
                <a16:creationId xmlns:a16="http://schemas.microsoft.com/office/drawing/2014/main" id="{6A19F8F5-6D07-83C7-E786-8764D28FB53E}"/>
              </a:ext>
            </a:extLst>
          </p:cNvPr>
          <p:cNvSpPr/>
          <p:nvPr/>
        </p:nvSpPr>
        <p:spPr>
          <a:xfrm rot="6142513" flipV="1">
            <a:off x="3971729" y="3071824"/>
            <a:ext cx="1742525" cy="1701140"/>
          </a:xfrm>
          <a:custGeom>
            <a:avLst/>
            <a:gdLst/>
            <a:ahLst/>
            <a:cxnLst/>
            <a:rect l="l" t="t" r="r" b="b"/>
            <a:pathLst>
              <a:path w="3485049" h="3402279">
                <a:moveTo>
                  <a:pt x="0" y="0"/>
                </a:moveTo>
                <a:lnTo>
                  <a:pt x="3485049" y="0"/>
                </a:lnTo>
                <a:lnTo>
                  <a:pt x="3485049" y="3402279"/>
                </a:lnTo>
                <a:lnTo>
                  <a:pt x="0" y="34022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9056960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9">
            <a:extLst>
              <a:ext uri="{FF2B5EF4-FFF2-40B4-BE49-F238E27FC236}">
                <a16:creationId xmlns:a16="http://schemas.microsoft.com/office/drawing/2014/main" id="{8D829373-E6AE-F623-6A9C-92DB43293402}"/>
              </a:ext>
            </a:extLst>
          </p:cNvPr>
          <p:cNvGrpSpPr/>
          <p:nvPr/>
        </p:nvGrpSpPr>
        <p:grpSpPr>
          <a:xfrm>
            <a:off x="36330" y="2276727"/>
            <a:ext cx="1875723" cy="1876436"/>
            <a:chOff x="0" y="0"/>
            <a:chExt cx="812800" cy="812800"/>
          </a:xfrm>
        </p:grpSpPr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E067CEED-55CE-841C-375C-E507E1A37F5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D1B2"/>
            </a:solidFill>
          </p:spPr>
        </p:sp>
        <p:sp>
          <p:nvSpPr>
            <p:cNvPr id="36" name="TextBox 11">
              <a:extLst>
                <a:ext uri="{FF2B5EF4-FFF2-40B4-BE49-F238E27FC236}">
                  <a16:creationId xmlns:a16="http://schemas.microsoft.com/office/drawing/2014/main" id="{EDEB2671-C6CD-E3BC-236B-22CAEA1E0703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412"/>
                </a:lnSpc>
              </a:pPr>
              <a:endParaRPr sz="7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696394" y="3853120"/>
            <a:ext cx="4265201" cy="4647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93"/>
              </a:lnSpc>
            </a:pPr>
            <a:r>
              <a:rPr lang="en-US" sz="3300" dirty="0">
                <a:solidFill>
                  <a:srgbClr val="FFFFFF"/>
                </a:solidFill>
                <a:latin typeface="Poppins Bold"/>
              </a:rPr>
              <a:t>! </a:t>
            </a:r>
          </a:p>
        </p:txBody>
      </p:sp>
      <p:grpSp>
        <p:nvGrpSpPr>
          <p:cNvPr id="18" name="Grupa 17">
            <a:extLst>
              <a:ext uri="{FF2B5EF4-FFF2-40B4-BE49-F238E27FC236}">
                <a16:creationId xmlns:a16="http://schemas.microsoft.com/office/drawing/2014/main" id="{5DB792DC-1BFF-CEDF-45A6-717A2911F2A5}"/>
              </a:ext>
            </a:extLst>
          </p:cNvPr>
          <p:cNvGrpSpPr/>
          <p:nvPr/>
        </p:nvGrpSpPr>
        <p:grpSpPr>
          <a:xfrm>
            <a:off x="0" y="0"/>
            <a:ext cx="9144000" cy="5969138"/>
            <a:chOff x="0" y="0"/>
            <a:chExt cx="9144000" cy="5969138"/>
          </a:xfrm>
        </p:grpSpPr>
        <p:grpSp>
          <p:nvGrpSpPr>
            <p:cNvPr id="2" name="Group 2"/>
            <p:cNvGrpSpPr/>
            <p:nvPr/>
          </p:nvGrpSpPr>
          <p:grpSpPr>
            <a:xfrm>
              <a:off x="0" y="0"/>
              <a:ext cx="9144000" cy="5969138"/>
              <a:chOff x="0" y="-413159"/>
              <a:chExt cx="4816593" cy="2987026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1" y="-413159"/>
                <a:ext cx="4816592" cy="2573867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2573867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2573867"/>
                    </a:lnTo>
                    <a:lnTo>
                      <a:pt x="0" y="2573867"/>
                    </a:lnTo>
                    <a:close/>
                  </a:path>
                </a:pathLst>
              </a:custGeom>
              <a:solidFill>
                <a:srgbClr val="404A6C"/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4816593" cy="2611967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>
                  <a:lnSpc>
                    <a:spcPts val="1412"/>
                  </a:lnSpc>
                </a:pPr>
                <a:endParaRPr sz="700"/>
              </a:p>
            </p:txBody>
          </p:sp>
        </p:grp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1223C6F1-913B-9122-65CF-B4C3EF1C9658}"/>
                </a:ext>
              </a:extLst>
            </p:cNvPr>
            <p:cNvSpPr/>
            <p:nvPr/>
          </p:nvSpPr>
          <p:spPr>
            <a:xfrm>
              <a:off x="4842991" y="4696156"/>
              <a:ext cx="3996918" cy="461632"/>
            </a:xfrm>
            <a:custGeom>
              <a:avLst/>
              <a:gdLst/>
              <a:ahLst/>
              <a:cxnLst/>
              <a:rect l="l" t="t" r="r" b="b"/>
              <a:pathLst>
                <a:path w="7993836" h="923264">
                  <a:moveTo>
                    <a:pt x="0" y="0"/>
                  </a:moveTo>
                  <a:lnTo>
                    <a:pt x="7993836" y="0"/>
                  </a:lnTo>
                  <a:lnTo>
                    <a:pt x="7993836" y="923264"/>
                  </a:lnTo>
                  <a:lnTo>
                    <a:pt x="0" y="9232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28776" t="-1014198"/>
              </a:stretch>
            </a:blipFill>
          </p:spPr>
        </p:sp>
      </p:grpSp>
      <p:sp>
        <p:nvSpPr>
          <p:cNvPr id="5" name="Freeform 34">
            <a:extLst>
              <a:ext uri="{FF2B5EF4-FFF2-40B4-BE49-F238E27FC236}">
                <a16:creationId xmlns:a16="http://schemas.microsoft.com/office/drawing/2014/main" id="{0ED1534D-6944-6E42-D276-C1FCB395F0AA}"/>
              </a:ext>
            </a:extLst>
          </p:cNvPr>
          <p:cNvSpPr/>
          <p:nvPr/>
        </p:nvSpPr>
        <p:spPr>
          <a:xfrm rot="6142513" flipV="1">
            <a:off x="2958901" y="3354968"/>
            <a:ext cx="726453" cy="557610"/>
          </a:xfrm>
          <a:custGeom>
            <a:avLst/>
            <a:gdLst/>
            <a:ahLst/>
            <a:cxnLst/>
            <a:rect l="l" t="t" r="r" b="b"/>
            <a:pathLst>
              <a:path w="3485049" h="3402279">
                <a:moveTo>
                  <a:pt x="0" y="0"/>
                </a:moveTo>
                <a:lnTo>
                  <a:pt x="3485049" y="0"/>
                </a:lnTo>
                <a:lnTo>
                  <a:pt x="3485049" y="3402279"/>
                </a:lnTo>
                <a:lnTo>
                  <a:pt x="0" y="34022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0800000">
            <a:off x="-81274" y="55326"/>
            <a:ext cx="875252" cy="2057400"/>
          </a:xfrm>
          <a:custGeom>
            <a:avLst/>
            <a:gdLst/>
            <a:ahLst/>
            <a:cxnLst/>
            <a:rect l="l" t="t" r="r" b="b"/>
            <a:pathLst>
              <a:path w="1750504" h="4114800">
                <a:moveTo>
                  <a:pt x="0" y="0"/>
                </a:moveTo>
                <a:lnTo>
                  <a:pt x="1750505" y="0"/>
                </a:lnTo>
                <a:lnTo>
                  <a:pt x="17505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0800000">
            <a:off x="8569598" y="2544866"/>
            <a:ext cx="875253" cy="2057400"/>
          </a:xfrm>
          <a:custGeom>
            <a:avLst/>
            <a:gdLst/>
            <a:ahLst/>
            <a:cxnLst/>
            <a:rect l="l" t="t" r="r" b="b"/>
            <a:pathLst>
              <a:path w="1750505" h="4114800">
                <a:moveTo>
                  <a:pt x="0" y="0"/>
                </a:moveTo>
                <a:lnTo>
                  <a:pt x="1750504" y="0"/>
                </a:lnTo>
                <a:lnTo>
                  <a:pt x="17505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5E9D43AC-EC1D-E53F-B552-6E81ACDD4B0E}"/>
              </a:ext>
            </a:extLst>
          </p:cNvPr>
          <p:cNvSpPr txBox="1"/>
          <p:nvPr/>
        </p:nvSpPr>
        <p:spPr>
          <a:xfrm>
            <a:off x="554504" y="2267147"/>
            <a:ext cx="1182081" cy="123130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23"/>
              </a:lnSpc>
            </a:pPr>
            <a:endParaRPr/>
          </a:p>
        </p:txBody>
      </p:sp>
      <p:sp>
        <p:nvSpPr>
          <p:cNvPr id="6" name="TextBox 49">
            <a:extLst>
              <a:ext uri="{FF2B5EF4-FFF2-40B4-BE49-F238E27FC236}">
                <a16:creationId xmlns:a16="http://schemas.microsoft.com/office/drawing/2014/main" id="{7220F245-0E6F-8311-C996-1298D2447E3A}"/>
              </a:ext>
            </a:extLst>
          </p:cNvPr>
          <p:cNvSpPr txBox="1"/>
          <p:nvPr/>
        </p:nvSpPr>
        <p:spPr>
          <a:xfrm>
            <a:off x="890087" y="221766"/>
            <a:ext cx="7572463" cy="1250535"/>
          </a:xfrm>
          <a:prstGeom prst="flowChartAlternateProcess">
            <a:avLst/>
          </a:prstGeom>
          <a:noFill/>
          <a:ln w="28575">
            <a:noFill/>
          </a:ln>
        </p:spPr>
        <p:txBody>
          <a:bodyPr wrap="square" lIns="72000" tIns="72000" rIns="72000" bIns="72000" rtlCol="0" anchor="t">
            <a:spAutoFit/>
          </a:bodyPr>
          <a:lstStyle/>
          <a:p>
            <a:pPr marL="114300">
              <a:buClr>
                <a:schemeClr val="bg1"/>
              </a:buClr>
            </a:pPr>
            <a:r>
              <a:rPr lang="pl-PL" sz="3200" dirty="0">
                <a:solidFill>
                  <a:schemeClr val="bg1"/>
                </a:solidFill>
                <a:latin typeface="Josefin Sans SemiBold" pitchFamily="2" charset="-18"/>
              </a:rPr>
              <a:t>WSPÓLNOTA DZIAŁANIA </a:t>
            </a:r>
            <a:br>
              <a:rPr lang="pl-PL" sz="3200" dirty="0">
                <a:solidFill>
                  <a:schemeClr val="bg1"/>
                </a:solidFill>
                <a:latin typeface="Josefin Sans SemiBold" pitchFamily="2" charset="-18"/>
              </a:rPr>
            </a:br>
            <a:r>
              <a:rPr lang="pl-PL" sz="3200" dirty="0">
                <a:solidFill>
                  <a:schemeClr val="bg1"/>
                </a:solidFill>
                <a:latin typeface="Josefin Sans SemiBold" pitchFamily="2" charset="-18"/>
              </a:rPr>
              <a:t>W ŻUKOWICACH</a:t>
            </a:r>
          </a:p>
        </p:txBody>
      </p:sp>
      <p:sp>
        <p:nvSpPr>
          <p:cNvPr id="17" name="TextBox 49">
            <a:extLst>
              <a:ext uri="{FF2B5EF4-FFF2-40B4-BE49-F238E27FC236}">
                <a16:creationId xmlns:a16="http://schemas.microsoft.com/office/drawing/2014/main" id="{ADEFED43-7EF7-8183-5E70-89F9EF54A811}"/>
              </a:ext>
            </a:extLst>
          </p:cNvPr>
          <p:cNvSpPr txBox="1"/>
          <p:nvPr/>
        </p:nvSpPr>
        <p:spPr>
          <a:xfrm>
            <a:off x="646376" y="2148096"/>
            <a:ext cx="2373959" cy="1795365"/>
          </a:xfrm>
          <a:prstGeom prst="flowChartAlternateProcess">
            <a:avLst/>
          </a:prstGeom>
          <a:noFill/>
          <a:ln w="28575">
            <a:noFill/>
          </a:ln>
        </p:spPr>
        <p:txBody>
          <a:bodyPr wrap="square" lIns="72000" tIns="72000" rIns="72000" bIns="72000" rtlCol="0" anchor="t">
            <a:spAutoFit/>
          </a:bodyPr>
          <a:lstStyle/>
          <a:p>
            <a:pPr marL="114300" algn="r">
              <a:buClr>
                <a:schemeClr val="bg1"/>
              </a:buClr>
            </a:pPr>
            <a:r>
              <a:rPr lang="pl-PL" sz="2400" dirty="0">
                <a:solidFill>
                  <a:schemeClr val="bg1"/>
                </a:solidFill>
                <a:latin typeface="Josefin Sans SemiBold" pitchFamily="2" charset="-18"/>
              </a:rPr>
              <a:t>Reintegracja osób w kryzysie bezdomności 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5D516679-BE6A-4439-FDF0-3BEB1B488F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671" y="1523450"/>
            <a:ext cx="4047291" cy="3035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upa 10">
            <a:extLst>
              <a:ext uri="{FF2B5EF4-FFF2-40B4-BE49-F238E27FC236}">
                <a16:creationId xmlns:a16="http://schemas.microsoft.com/office/drawing/2014/main" id="{6223BCC3-F6CD-4A93-3970-5EA795BE421A}"/>
              </a:ext>
            </a:extLst>
          </p:cNvPr>
          <p:cNvGrpSpPr/>
          <p:nvPr/>
        </p:nvGrpSpPr>
        <p:grpSpPr>
          <a:xfrm>
            <a:off x="7682593" y="239126"/>
            <a:ext cx="1223936" cy="1697142"/>
            <a:chOff x="15128081" y="1467856"/>
            <a:chExt cx="2325855" cy="3109052"/>
          </a:xfrm>
        </p:grpSpPr>
        <p:sp>
          <p:nvSpPr>
            <p:cNvPr id="12" name="Prostokąt: zaokrąglone rogi 11">
              <a:extLst>
                <a:ext uri="{FF2B5EF4-FFF2-40B4-BE49-F238E27FC236}">
                  <a16:creationId xmlns:a16="http://schemas.microsoft.com/office/drawing/2014/main" id="{4CC46115-21D3-3CD0-44B8-7F8014C8BE9B}"/>
                </a:ext>
              </a:extLst>
            </p:cNvPr>
            <p:cNvSpPr/>
            <p:nvPr/>
          </p:nvSpPr>
          <p:spPr>
            <a:xfrm>
              <a:off x="15128081" y="1467856"/>
              <a:ext cx="2325855" cy="3109052"/>
            </a:xfrm>
            <a:prstGeom prst="roundRect">
              <a:avLst>
                <a:gd name="adj" fmla="val 1232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2700" dirty="0"/>
            </a:p>
          </p:txBody>
        </p:sp>
        <p:pic>
          <p:nvPicPr>
            <p:cNvPr id="13" name="Obraz 12">
              <a:extLst>
                <a:ext uri="{FF2B5EF4-FFF2-40B4-BE49-F238E27FC236}">
                  <a16:creationId xmlns:a16="http://schemas.microsoft.com/office/drawing/2014/main" id="{BD619F8A-7D61-9333-121F-F54E181DA32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58692" y="1803827"/>
              <a:ext cx="1915122" cy="2518154"/>
            </a:xfrm>
            <a:prstGeom prst="rect">
              <a:avLst/>
            </a:prstGeom>
          </p:spPr>
        </p:pic>
      </p:grpSp>
      <p:sp>
        <p:nvSpPr>
          <p:cNvPr id="9" name="pole tekstowe 8">
            <a:extLst>
              <a:ext uri="{FF2B5EF4-FFF2-40B4-BE49-F238E27FC236}">
                <a16:creationId xmlns:a16="http://schemas.microsoft.com/office/drawing/2014/main" id="{8B8FDE54-8B5D-C06A-FD53-EE851A02DE05}"/>
              </a:ext>
            </a:extLst>
          </p:cNvPr>
          <p:cNvSpPr txBox="1"/>
          <p:nvPr/>
        </p:nvSpPr>
        <p:spPr>
          <a:xfrm>
            <a:off x="442022" y="4192626"/>
            <a:ext cx="4265201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3E4A6C"/>
            </a:solidFill>
          </a:ln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rgbClr val="0D004B"/>
                </a:solidFill>
                <a:latin typeface="Barlow" panose="00000800000000000000" pitchFamily="2" charset="-18"/>
              </a:rPr>
              <a:t>SPIŻARNIA ŻUKOWICE</a:t>
            </a:r>
            <a:endParaRPr lang="pl-PL" sz="3200" dirty="0"/>
          </a:p>
        </p:txBody>
      </p:sp>
      <p:pic>
        <p:nvPicPr>
          <p:cNvPr id="26" name="Obraz 25">
            <a:extLst>
              <a:ext uri="{FF2B5EF4-FFF2-40B4-BE49-F238E27FC236}">
                <a16:creationId xmlns:a16="http://schemas.microsoft.com/office/drawing/2014/main" id="{B93AE5A3-593A-27D7-ACB7-8B9F31F7476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4397" y="2878651"/>
            <a:ext cx="2298153" cy="172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7616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9">
            <a:extLst>
              <a:ext uri="{FF2B5EF4-FFF2-40B4-BE49-F238E27FC236}">
                <a16:creationId xmlns:a16="http://schemas.microsoft.com/office/drawing/2014/main" id="{8D829373-E6AE-F623-6A9C-92DB43293402}"/>
              </a:ext>
            </a:extLst>
          </p:cNvPr>
          <p:cNvGrpSpPr/>
          <p:nvPr/>
        </p:nvGrpSpPr>
        <p:grpSpPr>
          <a:xfrm>
            <a:off x="36330" y="2276727"/>
            <a:ext cx="1875723" cy="1876436"/>
            <a:chOff x="0" y="0"/>
            <a:chExt cx="812800" cy="812800"/>
          </a:xfrm>
        </p:grpSpPr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E067CEED-55CE-841C-375C-E507E1A37F5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D1B2"/>
            </a:solidFill>
          </p:spPr>
        </p:sp>
        <p:sp>
          <p:nvSpPr>
            <p:cNvPr id="36" name="TextBox 11">
              <a:extLst>
                <a:ext uri="{FF2B5EF4-FFF2-40B4-BE49-F238E27FC236}">
                  <a16:creationId xmlns:a16="http://schemas.microsoft.com/office/drawing/2014/main" id="{EDEB2671-C6CD-E3BC-236B-22CAEA1E0703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412"/>
                </a:lnSpc>
              </a:pPr>
              <a:endParaRPr sz="7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696394" y="3853120"/>
            <a:ext cx="4265201" cy="4647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93"/>
              </a:lnSpc>
            </a:pPr>
            <a:r>
              <a:rPr lang="en-US" sz="3300" dirty="0">
                <a:solidFill>
                  <a:srgbClr val="FFFFFF"/>
                </a:solidFill>
                <a:latin typeface="Poppins Bold"/>
              </a:rPr>
              <a:t>! </a:t>
            </a:r>
          </a:p>
        </p:txBody>
      </p:sp>
      <p:grpSp>
        <p:nvGrpSpPr>
          <p:cNvPr id="18" name="Grupa 17">
            <a:extLst>
              <a:ext uri="{FF2B5EF4-FFF2-40B4-BE49-F238E27FC236}">
                <a16:creationId xmlns:a16="http://schemas.microsoft.com/office/drawing/2014/main" id="{5DB792DC-1BFF-CEDF-45A6-717A2911F2A5}"/>
              </a:ext>
            </a:extLst>
          </p:cNvPr>
          <p:cNvGrpSpPr/>
          <p:nvPr/>
        </p:nvGrpSpPr>
        <p:grpSpPr>
          <a:xfrm>
            <a:off x="0" y="0"/>
            <a:ext cx="9144000" cy="5969138"/>
            <a:chOff x="0" y="0"/>
            <a:chExt cx="9144000" cy="5969138"/>
          </a:xfrm>
        </p:grpSpPr>
        <p:grpSp>
          <p:nvGrpSpPr>
            <p:cNvPr id="2" name="Group 2"/>
            <p:cNvGrpSpPr/>
            <p:nvPr/>
          </p:nvGrpSpPr>
          <p:grpSpPr>
            <a:xfrm>
              <a:off x="0" y="0"/>
              <a:ext cx="9144000" cy="5969138"/>
              <a:chOff x="0" y="-413159"/>
              <a:chExt cx="4816593" cy="2987026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1" y="-413159"/>
                <a:ext cx="4816592" cy="2573867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2573867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2573867"/>
                    </a:lnTo>
                    <a:lnTo>
                      <a:pt x="0" y="2573867"/>
                    </a:lnTo>
                    <a:close/>
                  </a:path>
                </a:pathLst>
              </a:custGeom>
              <a:solidFill>
                <a:srgbClr val="404A6C"/>
              </a:solidFill>
            </p:spPr>
          </p:sp>
          <p:sp>
            <p:nvSpPr>
              <p:cNvPr id="4" name="TextBox 4"/>
              <p:cNvSpPr txBox="1"/>
              <p:nvPr/>
            </p:nvSpPr>
            <p:spPr>
              <a:xfrm>
                <a:off x="0" y="-38100"/>
                <a:ext cx="4816593" cy="2611967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>
                  <a:lnSpc>
                    <a:spcPts val="1412"/>
                  </a:lnSpc>
                </a:pPr>
                <a:endParaRPr sz="700"/>
              </a:p>
            </p:txBody>
          </p:sp>
        </p:grpSp>
        <p:sp>
          <p:nvSpPr>
            <p:cNvPr id="37" name="Freeform 14">
              <a:extLst>
                <a:ext uri="{FF2B5EF4-FFF2-40B4-BE49-F238E27FC236}">
                  <a16:creationId xmlns:a16="http://schemas.microsoft.com/office/drawing/2014/main" id="{1223C6F1-913B-9122-65CF-B4C3EF1C9658}"/>
                </a:ext>
              </a:extLst>
            </p:cNvPr>
            <p:cNvSpPr/>
            <p:nvPr/>
          </p:nvSpPr>
          <p:spPr>
            <a:xfrm>
              <a:off x="4842991" y="4696156"/>
              <a:ext cx="3996918" cy="461632"/>
            </a:xfrm>
            <a:custGeom>
              <a:avLst/>
              <a:gdLst/>
              <a:ahLst/>
              <a:cxnLst/>
              <a:rect l="l" t="t" r="r" b="b"/>
              <a:pathLst>
                <a:path w="7993836" h="923264">
                  <a:moveTo>
                    <a:pt x="0" y="0"/>
                  </a:moveTo>
                  <a:lnTo>
                    <a:pt x="7993836" y="0"/>
                  </a:lnTo>
                  <a:lnTo>
                    <a:pt x="7993836" y="923264"/>
                  </a:lnTo>
                  <a:lnTo>
                    <a:pt x="0" y="9232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28776" t="-1014198"/>
              </a:stretch>
            </a:blipFill>
          </p:spPr>
        </p:sp>
      </p:grpSp>
      <p:sp>
        <p:nvSpPr>
          <p:cNvPr id="5" name="Freeform 34">
            <a:extLst>
              <a:ext uri="{FF2B5EF4-FFF2-40B4-BE49-F238E27FC236}">
                <a16:creationId xmlns:a16="http://schemas.microsoft.com/office/drawing/2014/main" id="{0ED1534D-6944-6E42-D276-C1FCB395F0AA}"/>
              </a:ext>
            </a:extLst>
          </p:cNvPr>
          <p:cNvSpPr/>
          <p:nvPr/>
        </p:nvSpPr>
        <p:spPr>
          <a:xfrm rot="15457487">
            <a:off x="2136225" y="2323058"/>
            <a:ext cx="1340623" cy="1082740"/>
          </a:xfrm>
          <a:custGeom>
            <a:avLst/>
            <a:gdLst/>
            <a:ahLst/>
            <a:cxnLst/>
            <a:rect l="l" t="t" r="r" b="b"/>
            <a:pathLst>
              <a:path w="3485049" h="3402279">
                <a:moveTo>
                  <a:pt x="0" y="0"/>
                </a:moveTo>
                <a:lnTo>
                  <a:pt x="3485049" y="0"/>
                </a:lnTo>
                <a:lnTo>
                  <a:pt x="3485049" y="3402279"/>
                </a:lnTo>
                <a:lnTo>
                  <a:pt x="0" y="34022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-10800000">
            <a:off x="-81274" y="55326"/>
            <a:ext cx="875252" cy="2057400"/>
          </a:xfrm>
          <a:custGeom>
            <a:avLst/>
            <a:gdLst/>
            <a:ahLst/>
            <a:cxnLst/>
            <a:rect l="l" t="t" r="r" b="b"/>
            <a:pathLst>
              <a:path w="1750504" h="4114800">
                <a:moveTo>
                  <a:pt x="0" y="0"/>
                </a:moveTo>
                <a:lnTo>
                  <a:pt x="1750505" y="0"/>
                </a:lnTo>
                <a:lnTo>
                  <a:pt x="17505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 rot="-10800000">
            <a:off x="8569598" y="2544866"/>
            <a:ext cx="875253" cy="2057400"/>
          </a:xfrm>
          <a:custGeom>
            <a:avLst/>
            <a:gdLst/>
            <a:ahLst/>
            <a:cxnLst/>
            <a:rect l="l" t="t" r="r" b="b"/>
            <a:pathLst>
              <a:path w="1750505" h="4114800">
                <a:moveTo>
                  <a:pt x="0" y="0"/>
                </a:moveTo>
                <a:lnTo>
                  <a:pt x="1750504" y="0"/>
                </a:lnTo>
                <a:lnTo>
                  <a:pt x="17505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8">
            <a:extLst>
              <a:ext uri="{FF2B5EF4-FFF2-40B4-BE49-F238E27FC236}">
                <a16:creationId xmlns:a16="http://schemas.microsoft.com/office/drawing/2014/main" id="{5E9D43AC-EC1D-E53F-B552-6E81ACDD4B0E}"/>
              </a:ext>
            </a:extLst>
          </p:cNvPr>
          <p:cNvSpPr txBox="1"/>
          <p:nvPr/>
        </p:nvSpPr>
        <p:spPr>
          <a:xfrm>
            <a:off x="554504" y="2267147"/>
            <a:ext cx="1182081" cy="1231304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algn="ctr">
              <a:lnSpc>
                <a:spcPts val="2823"/>
              </a:lnSpc>
            </a:pPr>
            <a:endParaRPr/>
          </a:p>
        </p:txBody>
      </p:sp>
      <p:sp>
        <p:nvSpPr>
          <p:cNvPr id="6" name="TextBox 49">
            <a:extLst>
              <a:ext uri="{FF2B5EF4-FFF2-40B4-BE49-F238E27FC236}">
                <a16:creationId xmlns:a16="http://schemas.microsoft.com/office/drawing/2014/main" id="{7220F245-0E6F-8311-C996-1298D2447E3A}"/>
              </a:ext>
            </a:extLst>
          </p:cNvPr>
          <p:cNvSpPr txBox="1"/>
          <p:nvPr/>
        </p:nvSpPr>
        <p:spPr>
          <a:xfrm>
            <a:off x="974191" y="218621"/>
            <a:ext cx="8739922" cy="671653"/>
          </a:xfrm>
          <a:prstGeom prst="flowChartAlternateProcess">
            <a:avLst/>
          </a:prstGeom>
          <a:noFill/>
          <a:ln w="28575">
            <a:noFill/>
          </a:ln>
        </p:spPr>
        <p:txBody>
          <a:bodyPr wrap="square" lIns="72000" tIns="72000" rIns="72000" bIns="72000" rtlCol="0" anchor="t">
            <a:spAutoFit/>
          </a:bodyPr>
          <a:lstStyle/>
          <a:p>
            <a:pPr marL="114300">
              <a:buClr>
                <a:schemeClr val="bg1"/>
              </a:buClr>
            </a:pPr>
            <a:r>
              <a:rPr lang="pl-PL" sz="3000" dirty="0">
                <a:solidFill>
                  <a:schemeClr val="bg1"/>
                </a:solidFill>
                <a:latin typeface="Josefin Sans SemiBold" pitchFamily="2" charset="-18"/>
              </a:rPr>
              <a:t>SPIŻARNIA ŚW. HILDEGARDY </a:t>
            </a:r>
          </a:p>
        </p:txBody>
      </p:sp>
      <p:sp>
        <p:nvSpPr>
          <p:cNvPr id="20" name="TextBox 49">
            <a:extLst>
              <a:ext uri="{FF2B5EF4-FFF2-40B4-BE49-F238E27FC236}">
                <a16:creationId xmlns:a16="http://schemas.microsoft.com/office/drawing/2014/main" id="{E6719C33-F26A-EDEA-505C-0121EFF547C0}"/>
              </a:ext>
            </a:extLst>
          </p:cNvPr>
          <p:cNvSpPr txBox="1"/>
          <p:nvPr/>
        </p:nvSpPr>
        <p:spPr>
          <a:xfrm>
            <a:off x="212179" y="2552431"/>
            <a:ext cx="2373959" cy="1386743"/>
          </a:xfrm>
          <a:prstGeom prst="flowChartAlternateProcess">
            <a:avLst/>
          </a:prstGeom>
          <a:noFill/>
          <a:ln w="28575">
            <a:noFill/>
          </a:ln>
        </p:spPr>
        <p:txBody>
          <a:bodyPr wrap="square" lIns="72000" tIns="72000" rIns="72000" bIns="72000" rtlCol="0" anchor="t">
            <a:spAutoFit/>
          </a:bodyPr>
          <a:lstStyle/>
          <a:p>
            <a:pPr marL="114300">
              <a:buClr>
                <a:schemeClr val="bg1"/>
              </a:buClr>
            </a:pPr>
            <a:r>
              <a:rPr lang="pl-PL" sz="2400" dirty="0">
                <a:solidFill>
                  <a:schemeClr val="bg1"/>
                </a:solidFill>
                <a:latin typeface="Josefin Sans SemiBold" pitchFamily="2" charset="-18"/>
              </a:rPr>
              <a:t>Integracja społeczności lokalnej</a:t>
            </a:r>
          </a:p>
        </p:txBody>
      </p:sp>
      <p:pic>
        <p:nvPicPr>
          <p:cNvPr id="28" name="Obraz 27">
            <a:extLst>
              <a:ext uri="{FF2B5EF4-FFF2-40B4-BE49-F238E27FC236}">
                <a16:creationId xmlns:a16="http://schemas.microsoft.com/office/drawing/2014/main" id="{C8F7D763-5123-3FFC-5DC7-195D4EA997B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5182"/>
          <a:stretch/>
        </p:blipFill>
        <p:spPr>
          <a:xfrm>
            <a:off x="3558296" y="934211"/>
            <a:ext cx="4907436" cy="3494705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8B8FDE54-8B5D-C06A-FD53-EE851A02DE05}"/>
              </a:ext>
            </a:extLst>
          </p:cNvPr>
          <p:cNvSpPr txBox="1"/>
          <p:nvPr/>
        </p:nvSpPr>
        <p:spPr>
          <a:xfrm>
            <a:off x="413349" y="4071137"/>
            <a:ext cx="4548246" cy="584775"/>
          </a:xfrm>
          <a:prstGeom prst="rect">
            <a:avLst/>
          </a:prstGeom>
          <a:solidFill>
            <a:schemeClr val="bg1"/>
          </a:solidFill>
          <a:ln w="19050">
            <a:solidFill>
              <a:srgbClr val="3E4A6C"/>
            </a:solidFill>
          </a:ln>
        </p:spPr>
        <p:txBody>
          <a:bodyPr wrap="square" rtlCol="0">
            <a:spAutoFit/>
          </a:bodyPr>
          <a:lstStyle/>
          <a:p>
            <a:r>
              <a:rPr lang="pl-PL" sz="3200" dirty="0">
                <a:solidFill>
                  <a:srgbClr val="0D004B"/>
                </a:solidFill>
                <a:latin typeface="Barlow" panose="00000800000000000000" pitchFamily="2" charset="-18"/>
              </a:rPr>
              <a:t>PZC Jaczów k. Głogowa</a:t>
            </a:r>
            <a:endParaRPr lang="pl-PL" sz="3200" dirty="0"/>
          </a:p>
        </p:txBody>
      </p:sp>
      <p:grpSp>
        <p:nvGrpSpPr>
          <p:cNvPr id="13" name="Grupa 12">
            <a:extLst>
              <a:ext uri="{FF2B5EF4-FFF2-40B4-BE49-F238E27FC236}">
                <a16:creationId xmlns:a16="http://schemas.microsoft.com/office/drawing/2014/main" id="{3F7CD59A-94A1-2ABA-F25F-15D58E2A7357}"/>
              </a:ext>
            </a:extLst>
          </p:cNvPr>
          <p:cNvGrpSpPr/>
          <p:nvPr/>
        </p:nvGrpSpPr>
        <p:grpSpPr>
          <a:xfrm>
            <a:off x="7682593" y="239126"/>
            <a:ext cx="1223936" cy="1697142"/>
            <a:chOff x="15128081" y="1467856"/>
            <a:chExt cx="2325855" cy="3109052"/>
          </a:xfrm>
        </p:grpSpPr>
        <p:sp>
          <p:nvSpPr>
            <p:cNvPr id="17" name="Prostokąt: zaokrąglone rogi 16">
              <a:extLst>
                <a:ext uri="{FF2B5EF4-FFF2-40B4-BE49-F238E27FC236}">
                  <a16:creationId xmlns:a16="http://schemas.microsoft.com/office/drawing/2014/main" id="{A17B8E2B-7464-D98B-E73F-3C70F738B4A4}"/>
                </a:ext>
              </a:extLst>
            </p:cNvPr>
            <p:cNvSpPr/>
            <p:nvPr/>
          </p:nvSpPr>
          <p:spPr>
            <a:xfrm>
              <a:off x="15128081" y="1467856"/>
              <a:ext cx="2325855" cy="3109052"/>
            </a:xfrm>
            <a:prstGeom prst="roundRect">
              <a:avLst>
                <a:gd name="adj" fmla="val 12326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pl-PL" sz="2700" dirty="0"/>
            </a:p>
          </p:txBody>
        </p:sp>
        <p:pic>
          <p:nvPicPr>
            <p:cNvPr id="19" name="Obraz 18">
              <a:extLst>
                <a:ext uri="{FF2B5EF4-FFF2-40B4-BE49-F238E27FC236}">
                  <a16:creationId xmlns:a16="http://schemas.microsoft.com/office/drawing/2014/main" id="{95E7DC1D-1C48-9B86-A21C-1262CD0D72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58692" y="1803827"/>
              <a:ext cx="1915122" cy="2518154"/>
            </a:xfrm>
            <a:prstGeom prst="rect">
              <a:avLst/>
            </a:prstGeom>
          </p:spPr>
        </p:pic>
      </p:grpSp>
      <p:pic>
        <p:nvPicPr>
          <p:cNvPr id="8" name="Obraz 7">
            <a:extLst>
              <a:ext uri="{FF2B5EF4-FFF2-40B4-BE49-F238E27FC236}">
                <a16:creationId xmlns:a16="http://schemas.microsoft.com/office/drawing/2014/main" id="{0D3F0022-798B-C242-FE3D-2068CD19EBA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0125" t="11890" r="-153" b="21935"/>
          <a:stretch/>
        </p:blipFill>
        <p:spPr>
          <a:xfrm>
            <a:off x="915334" y="865708"/>
            <a:ext cx="2986651" cy="164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6786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upa 23">
            <a:extLst>
              <a:ext uri="{FF2B5EF4-FFF2-40B4-BE49-F238E27FC236}">
                <a16:creationId xmlns:a16="http://schemas.microsoft.com/office/drawing/2014/main" id="{A67D19F7-F396-369E-1EF4-2B5C720A0BD2}"/>
              </a:ext>
            </a:extLst>
          </p:cNvPr>
          <p:cNvGrpSpPr/>
          <p:nvPr/>
        </p:nvGrpSpPr>
        <p:grpSpPr>
          <a:xfrm>
            <a:off x="0" y="0"/>
            <a:ext cx="10480020" cy="5210175"/>
            <a:chOff x="0" y="0"/>
            <a:chExt cx="10480020" cy="5210175"/>
          </a:xfrm>
        </p:grpSpPr>
        <p:grpSp>
          <p:nvGrpSpPr>
            <p:cNvPr id="2" name="Group 2">
              <a:extLst>
                <a:ext uri="{FF2B5EF4-FFF2-40B4-BE49-F238E27FC236}">
                  <a16:creationId xmlns:a16="http://schemas.microsoft.com/office/drawing/2014/main" id="{66B097ED-1CBC-7C90-B86B-429E13AD56A2}"/>
                </a:ext>
              </a:extLst>
            </p:cNvPr>
            <p:cNvGrpSpPr/>
            <p:nvPr/>
          </p:nvGrpSpPr>
          <p:grpSpPr>
            <a:xfrm>
              <a:off x="0" y="0"/>
              <a:ext cx="9144000" cy="4886325"/>
              <a:chOff x="0" y="0"/>
              <a:chExt cx="4816593" cy="2573867"/>
            </a:xfrm>
          </p:grpSpPr>
          <p:sp>
            <p:nvSpPr>
              <p:cNvPr id="3" name="Freeform 3">
                <a:extLst>
                  <a:ext uri="{FF2B5EF4-FFF2-40B4-BE49-F238E27FC236}">
                    <a16:creationId xmlns:a16="http://schemas.microsoft.com/office/drawing/2014/main" id="{73BD47D3-F2A0-E54B-52A8-585F91EA4D85}"/>
                  </a:ext>
                </a:extLst>
              </p:cNvPr>
              <p:cNvSpPr/>
              <p:nvPr/>
            </p:nvSpPr>
            <p:spPr>
              <a:xfrm>
                <a:off x="0" y="0"/>
                <a:ext cx="4816592" cy="2573867"/>
              </a:xfrm>
              <a:custGeom>
                <a:avLst/>
                <a:gdLst/>
                <a:ahLst/>
                <a:cxnLst/>
                <a:rect l="l" t="t" r="r" b="b"/>
                <a:pathLst>
                  <a:path w="4816592" h="2573867">
                    <a:moveTo>
                      <a:pt x="0" y="0"/>
                    </a:moveTo>
                    <a:lnTo>
                      <a:pt x="4816592" y="0"/>
                    </a:lnTo>
                    <a:lnTo>
                      <a:pt x="4816592" y="2573867"/>
                    </a:lnTo>
                    <a:lnTo>
                      <a:pt x="0" y="2573867"/>
                    </a:lnTo>
                    <a:close/>
                  </a:path>
                </a:pathLst>
              </a:custGeom>
              <a:solidFill>
                <a:srgbClr val="404A6C"/>
              </a:solidFill>
            </p:spPr>
          </p:sp>
          <p:sp>
            <p:nvSpPr>
              <p:cNvPr id="4" name="TextBox 4">
                <a:extLst>
                  <a:ext uri="{FF2B5EF4-FFF2-40B4-BE49-F238E27FC236}">
                    <a16:creationId xmlns:a16="http://schemas.microsoft.com/office/drawing/2014/main" id="{B9CFF947-5D89-B6B2-6D52-0A4D49DC1716}"/>
                  </a:ext>
                </a:extLst>
              </p:cNvPr>
              <p:cNvSpPr txBox="1"/>
              <p:nvPr/>
            </p:nvSpPr>
            <p:spPr>
              <a:xfrm>
                <a:off x="0" y="-38100"/>
                <a:ext cx="4816593" cy="2611967"/>
              </a:xfrm>
              <a:prstGeom prst="rect">
                <a:avLst/>
              </a:prstGeom>
            </p:spPr>
            <p:txBody>
              <a:bodyPr lIns="25400" tIns="25400" rIns="25400" bIns="25400" rtlCol="0" anchor="ctr"/>
              <a:lstStyle/>
              <a:p>
                <a:pPr algn="ctr">
                  <a:lnSpc>
                    <a:spcPts val="1412"/>
                  </a:lnSpc>
                </a:pPr>
                <a:endParaRPr sz="700"/>
              </a:p>
            </p:txBody>
          </p:sp>
        </p:grpSp>
        <p:pic>
          <p:nvPicPr>
            <p:cNvPr id="8" name="Obraz 7" descr="Obraz zawierający wzór, kwadrat, piksel, krzyżówka&#10;&#10;Opis wygenerowany automatycznie">
              <a:extLst>
                <a:ext uri="{FF2B5EF4-FFF2-40B4-BE49-F238E27FC236}">
                  <a16:creationId xmlns:a16="http://schemas.microsoft.com/office/drawing/2014/main" id="{05659B57-ACB8-3564-D1CC-A67BDA669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88557" y="1688307"/>
              <a:ext cx="1547813" cy="1538288"/>
            </a:xfrm>
            <a:prstGeom prst="rect">
              <a:avLst/>
            </a:prstGeom>
          </p:spPr>
        </p:pic>
        <p:pic>
          <p:nvPicPr>
            <p:cNvPr id="9" name="Obraz 8" descr="Obraz zawierający wzór, kwadrat, piksel, krzyżówka&#10;&#10;Opis wygenerowany automatycznie">
              <a:extLst>
                <a:ext uri="{FF2B5EF4-FFF2-40B4-BE49-F238E27FC236}">
                  <a16:creationId xmlns:a16="http://schemas.microsoft.com/office/drawing/2014/main" id="{8FE25E60-440F-AEBF-760F-208C89EF6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31107" y="1697832"/>
              <a:ext cx="1538288" cy="1538288"/>
            </a:xfrm>
            <a:prstGeom prst="rect">
              <a:avLst/>
            </a:prstGeom>
          </p:spPr>
        </p:pic>
        <p:sp>
          <p:nvSpPr>
            <p:cNvPr id="11" name="TextBox 34">
              <a:extLst>
                <a:ext uri="{FF2B5EF4-FFF2-40B4-BE49-F238E27FC236}">
                  <a16:creationId xmlns:a16="http://schemas.microsoft.com/office/drawing/2014/main" id="{415E5CB0-CD8B-251F-612F-CD163A7814BF}"/>
                </a:ext>
              </a:extLst>
            </p:cNvPr>
            <p:cNvSpPr txBox="1"/>
            <p:nvPr/>
          </p:nvSpPr>
          <p:spPr>
            <a:xfrm>
              <a:off x="191149" y="3362825"/>
              <a:ext cx="3632865" cy="7264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78"/>
                </a:lnSpc>
              </a:pPr>
              <a:r>
                <a:rPr lang="en-US" sz="1575" spc="51">
                  <a:solidFill>
                    <a:schemeClr val="bg1"/>
                  </a:solidFill>
                  <a:latin typeface="Barlow Medium Bold"/>
                </a:rPr>
                <a:t>INSTAGRAM</a:t>
              </a:r>
            </a:p>
            <a:p>
              <a:pPr algn="ctr">
                <a:lnSpc>
                  <a:spcPts val="1678"/>
                </a:lnSpc>
              </a:pPr>
              <a:r>
                <a:rPr lang="en-US" sz="1575" spc="51">
                  <a:solidFill>
                    <a:schemeClr val="bg1"/>
                  </a:solidFill>
                  <a:latin typeface="Barlow Medium Bold"/>
                </a:rPr>
                <a:t>@si.laudato</a:t>
              </a:r>
            </a:p>
            <a:p>
              <a:pPr lvl="1" algn="ctr">
                <a:lnSpc>
                  <a:spcPts val="2581"/>
                </a:lnSpc>
              </a:pPr>
              <a:endParaRPr lang="en-US" sz="1575" spc="51">
                <a:solidFill>
                  <a:schemeClr val="bg1"/>
                </a:solidFill>
                <a:latin typeface="Barlow Medium Bold"/>
              </a:endParaRPr>
            </a:p>
          </p:txBody>
        </p:sp>
        <p:sp>
          <p:nvSpPr>
            <p:cNvPr id="14" name="TextBox 34">
              <a:extLst>
                <a:ext uri="{FF2B5EF4-FFF2-40B4-BE49-F238E27FC236}">
                  <a16:creationId xmlns:a16="http://schemas.microsoft.com/office/drawing/2014/main" id="{5F8BD188-526B-58F7-F432-C4E698C6550C}"/>
                </a:ext>
              </a:extLst>
            </p:cNvPr>
            <p:cNvSpPr txBox="1"/>
            <p:nvPr/>
          </p:nvSpPr>
          <p:spPr>
            <a:xfrm>
              <a:off x="2648598" y="3353299"/>
              <a:ext cx="3632865" cy="7264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78"/>
                </a:lnSpc>
              </a:pPr>
              <a:r>
                <a:rPr lang="en-US" sz="1575" spc="51">
                  <a:solidFill>
                    <a:schemeClr val="bg1"/>
                  </a:solidFill>
                  <a:latin typeface="Barlow Medium Bold"/>
                </a:rPr>
                <a:t>FACEBOOK</a:t>
              </a:r>
              <a:endParaRPr lang="pl-PL" sz="700">
                <a:solidFill>
                  <a:schemeClr val="bg1"/>
                </a:solidFill>
                <a:latin typeface="Barlow Medium Bold"/>
              </a:endParaRPr>
            </a:p>
            <a:p>
              <a:pPr algn="ctr">
                <a:lnSpc>
                  <a:spcPts val="1678"/>
                </a:lnSpc>
              </a:pPr>
              <a:r>
                <a:rPr lang="en-US" sz="1575" spc="51">
                  <a:solidFill>
                    <a:schemeClr val="bg1"/>
                  </a:solidFill>
                  <a:latin typeface="Barlow Medium Bold"/>
                </a:rPr>
                <a:t>@CaritasLaudatoSi</a:t>
              </a:r>
            </a:p>
            <a:p>
              <a:pPr lvl="1" algn="ctr">
                <a:lnSpc>
                  <a:spcPts val="2581"/>
                </a:lnSpc>
              </a:pPr>
              <a:endParaRPr lang="en-US" sz="1575" spc="51">
                <a:solidFill>
                  <a:schemeClr val="bg1"/>
                </a:solidFill>
                <a:latin typeface="Barlow Medium Bold"/>
              </a:endParaRPr>
            </a:p>
          </p:txBody>
        </p:sp>
        <p:pic>
          <p:nvPicPr>
            <p:cNvPr id="15" name="Obraz 14" descr="Obraz zawierający wzór, kwadrat, piksel&#10;&#10;Opis wygenerowany automatycznie">
              <a:extLst>
                <a:ext uri="{FF2B5EF4-FFF2-40B4-BE49-F238E27FC236}">
                  <a16:creationId xmlns:a16="http://schemas.microsoft.com/office/drawing/2014/main" id="{89AD4F77-9F06-3E88-32F2-AACE0D036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07907" y="1697832"/>
              <a:ext cx="1500188" cy="1500188"/>
            </a:xfrm>
            <a:prstGeom prst="rect">
              <a:avLst/>
            </a:prstGeom>
          </p:spPr>
        </p:pic>
        <p:sp>
          <p:nvSpPr>
            <p:cNvPr id="16" name="TextBox 34">
              <a:extLst>
                <a:ext uri="{FF2B5EF4-FFF2-40B4-BE49-F238E27FC236}">
                  <a16:creationId xmlns:a16="http://schemas.microsoft.com/office/drawing/2014/main" id="{1FEF5F76-4177-6E92-A76D-6D7277E832A7}"/>
                </a:ext>
              </a:extLst>
            </p:cNvPr>
            <p:cNvSpPr txBox="1"/>
            <p:nvPr/>
          </p:nvSpPr>
          <p:spPr>
            <a:xfrm>
              <a:off x="5315598" y="3341393"/>
              <a:ext cx="3194715" cy="96885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678"/>
                </a:lnSpc>
              </a:pPr>
              <a:r>
                <a:rPr lang="en-US" sz="1575" spc="51">
                  <a:solidFill>
                    <a:schemeClr val="bg1"/>
                  </a:solidFill>
                  <a:latin typeface="Barlow Medium Bold"/>
                </a:rPr>
                <a:t>WWW</a:t>
              </a:r>
              <a:endParaRPr lang="pl-PL" sz="700">
                <a:solidFill>
                  <a:schemeClr val="bg1"/>
                </a:solidFill>
                <a:latin typeface="Barlow Medium Bold"/>
              </a:endParaRPr>
            </a:p>
            <a:p>
              <a:pPr algn="ctr"/>
              <a:r>
                <a:rPr lang="en-US" sz="1575" spc="51">
                  <a:solidFill>
                    <a:schemeClr val="bg1"/>
                  </a:solidFill>
                  <a:latin typeface="Barlow Medium Bold"/>
                  <a:ea typeface="+mn-lt"/>
                  <a:cs typeface="+mn-lt"/>
                </a:rPr>
                <a:t>laudatosi.caritas.pl</a:t>
              </a:r>
              <a:endParaRPr lang="en-US" sz="700">
                <a:solidFill>
                  <a:schemeClr val="bg1"/>
                </a:solidFill>
                <a:latin typeface="Barlow Medium Bold"/>
                <a:ea typeface="+mn-lt"/>
                <a:cs typeface="+mn-lt"/>
              </a:endParaRPr>
            </a:p>
            <a:p>
              <a:pPr algn="ctr">
                <a:lnSpc>
                  <a:spcPts val="1678"/>
                </a:lnSpc>
              </a:pPr>
              <a:endParaRPr lang="en-US" sz="700">
                <a:latin typeface="Barlow Medium Bold"/>
              </a:endParaRPr>
            </a:p>
            <a:p>
              <a:pPr lvl="1" algn="ctr">
                <a:lnSpc>
                  <a:spcPts val="2581"/>
                </a:lnSpc>
              </a:pPr>
              <a:endParaRPr lang="en-US" sz="1575" spc="51">
                <a:solidFill>
                  <a:schemeClr val="bg1"/>
                </a:solidFill>
                <a:latin typeface="Barlow Medium Bold"/>
              </a:endParaRPr>
            </a:p>
          </p:txBody>
        </p:sp>
        <p:sp>
          <p:nvSpPr>
            <p:cNvPr id="18" name="TextBox 16">
              <a:extLst>
                <a:ext uri="{FF2B5EF4-FFF2-40B4-BE49-F238E27FC236}">
                  <a16:creationId xmlns:a16="http://schemas.microsoft.com/office/drawing/2014/main" id="{CBBAEDE1-6BA9-4111-26FD-BBB71A30D4A4}"/>
                </a:ext>
              </a:extLst>
            </p:cNvPr>
            <p:cNvSpPr txBox="1"/>
            <p:nvPr/>
          </p:nvSpPr>
          <p:spPr>
            <a:xfrm>
              <a:off x="1228022" y="852973"/>
              <a:ext cx="4374539" cy="42845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7"/>
                </a:lnSpc>
              </a:pPr>
              <a:r>
                <a:rPr lang="en-US" sz="2825" spc="82">
                  <a:solidFill>
                    <a:srgbClr val="F2F2F2"/>
                  </a:solidFill>
                  <a:latin typeface="Poppins Bold"/>
                  <a:cs typeface="Poppins Bold"/>
                </a:rPr>
                <a:t>GDZIE NAS ZNALEŹĆ?</a:t>
              </a:r>
            </a:p>
          </p:txBody>
        </p:sp>
        <p:grpSp>
          <p:nvGrpSpPr>
            <p:cNvPr id="5" name="Grupa 4">
              <a:extLst>
                <a:ext uri="{FF2B5EF4-FFF2-40B4-BE49-F238E27FC236}">
                  <a16:creationId xmlns:a16="http://schemas.microsoft.com/office/drawing/2014/main" id="{98AB5675-80EC-A7F0-4E72-3FABEC43E41F}"/>
                </a:ext>
              </a:extLst>
            </p:cNvPr>
            <p:cNvGrpSpPr/>
            <p:nvPr/>
          </p:nvGrpSpPr>
          <p:grpSpPr>
            <a:xfrm>
              <a:off x="0" y="4576539"/>
              <a:ext cx="10480020" cy="633636"/>
              <a:chOff x="0" y="9153078"/>
              <a:chExt cx="20960039" cy="1267272"/>
            </a:xfrm>
          </p:grpSpPr>
          <p:grpSp>
            <p:nvGrpSpPr>
              <p:cNvPr id="6" name="Grupa 5">
                <a:extLst>
                  <a:ext uri="{FF2B5EF4-FFF2-40B4-BE49-F238E27FC236}">
                    <a16:creationId xmlns:a16="http://schemas.microsoft.com/office/drawing/2014/main" id="{95C6F4AF-BB5F-1652-274E-004BB7266D0F}"/>
                  </a:ext>
                </a:extLst>
              </p:cNvPr>
              <p:cNvGrpSpPr/>
              <p:nvPr/>
            </p:nvGrpSpPr>
            <p:grpSpPr>
              <a:xfrm>
                <a:off x="0" y="9153078"/>
                <a:ext cx="20960039" cy="1267272"/>
                <a:chOff x="0" y="9153078"/>
                <a:chExt cx="20960039" cy="1267272"/>
              </a:xfrm>
            </p:grpSpPr>
            <p:grpSp>
              <p:nvGrpSpPr>
                <p:cNvPr id="13" name="Group 2">
                  <a:extLst>
                    <a:ext uri="{FF2B5EF4-FFF2-40B4-BE49-F238E27FC236}">
                      <a16:creationId xmlns:a16="http://schemas.microsoft.com/office/drawing/2014/main" id="{37F1F1ED-9C71-972C-4A71-267B64B92B2D}"/>
                    </a:ext>
                  </a:extLst>
                </p:cNvPr>
                <p:cNvGrpSpPr/>
                <p:nvPr/>
              </p:nvGrpSpPr>
              <p:grpSpPr>
                <a:xfrm>
                  <a:off x="0" y="9203829"/>
                  <a:ext cx="18498879" cy="1216521"/>
                  <a:chOff x="0" y="-38100"/>
                  <a:chExt cx="4872133" cy="850900"/>
                </a:xfrm>
              </p:grpSpPr>
              <p:sp>
                <p:nvSpPr>
                  <p:cNvPr id="21" name="Freeform 3">
                    <a:extLst>
                      <a:ext uri="{FF2B5EF4-FFF2-40B4-BE49-F238E27FC236}">
                        <a16:creationId xmlns:a16="http://schemas.microsoft.com/office/drawing/2014/main" id="{F7E4C345-6567-6CBE-3E2F-FFC09A55B46F}"/>
                      </a:ext>
                    </a:extLst>
                  </p:cNvPr>
                  <p:cNvSpPr/>
                  <p:nvPr/>
                </p:nvSpPr>
                <p:spPr>
                  <a:xfrm>
                    <a:off x="0" y="0"/>
                    <a:ext cx="4816593" cy="812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72133" h="812800">
                        <a:moveTo>
                          <a:pt x="0" y="0"/>
                        </a:moveTo>
                        <a:lnTo>
                          <a:pt x="4872133" y="0"/>
                        </a:lnTo>
                        <a:lnTo>
                          <a:pt x="4872133" y="812800"/>
                        </a:lnTo>
                        <a:lnTo>
                          <a:pt x="0" y="812800"/>
                        </a:lnTo>
                        <a:close/>
                      </a:path>
                    </a:pathLst>
                  </a:custGeom>
                  <a:solidFill>
                    <a:srgbClr val="404A6C"/>
                  </a:solidFill>
                </p:spPr>
              </p:sp>
              <p:sp>
                <p:nvSpPr>
                  <p:cNvPr id="22" name="TextBox 4">
                    <a:extLst>
                      <a:ext uri="{FF2B5EF4-FFF2-40B4-BE49-F238E27FC236}">
                        <a16:creationId xmlns:a16="http://schemas.microsoft.com/office/drawing/2014/main" id="{330737ED-3F2F-9BFE-66C5-3767E9DCD085}"/>
                      </a:ext>
                    </a:extLst>
                  </p:cNvPr>
                  <p:cNvSpPr txBox="1"/>
                  <p:nvPr/>
                </p:nvSpPr>
                <p:spPr>
                  <a:xfrm>
                    <a:off x="0" y="-38100"/>
                    <a:ext cx="4872133" cy="850900"/>
                  </a:xfrm>
                  <a:prstGeom prst="rect">
                    <a:avLst/>
                  </a:prstGeom>
                </p:spPr>
                <p:txBody>
                  <a:bodyPr lIns="25400" tIns="25400" rIns="25400" bIns="25400" rtlCol="0" anchor="ctr"/>
                  <a:lstStyle/>
                  <a:p>
                    <a:pPr algn="ctr">
                      <a:lnSpc>
                        <a:spcPts val="1412"/>
                      </a:lnSpc>
                    </a:pPr>
                    <a:endParaRPr sz="700"/>
                  </a:p>
                </p:txBody>
              </p:sp>
            </p:grpSp>
            <p:grpSp>
              <p:nvGrpSpPr>
                <p:cNvPr id="17" name="Group 5">
                  <a:extLst>
                    <a:ext uri="{FF2B5EF4-FFF2-40B4-BE49-F238E27FC236}">
                      <a16:creationId xmlns:a16="http://schemas.microsoft.com/office/drawing/2014/main" id="{C20A4981-F0B3-D0B0-6491-C184FE1C2A9B}"/>
                    </a:ext>
                  </a:extLst>
                </p:cNvPr>
                <p:cNvGrpSpPr/>
                <p:nvPr/>
              </p:nvGrpSpPr>
              <p:grpSpPr>
                <a:xfrm>
                  <a:off x="10006657" y="9153078"/>
                  <a:ext cx="10953382" cy="1211134"/>
                  <a:chOff x="143338" y="-192882"/>
                  <a:chExt cx="14604510" cy="1614845"/>
                </a:xfrm>
              </p:grpSpPr>
              <p:sp>
                <p:nvSpPr>
                  <p:cNvPr id="19" name="Freeform 6">
                    <a:extLst>
                      <a:ext uri="{FF2B5EF4-FFF2-40B4-BE49-F238E27FC236}">
                        <a16:creationId xmlns:a16="http://schemas.microsoft.com/office/drawing/2014/main" id="{D9EF632D-5F9B-5AB1-9FBB-0A6AC35D9D61}"/>
                      </a:ext>
                    </a:extLst>
                  </p:cNvPr>
                  <p:cNvSpPr/>
                  <p:nvPr/>
                </p:nvSpPr>
                <p:spPr>
                  <a:xfrm>
                    <a:off x="143338" y="50363"/>
                    <a:ext cx="10658448" cy="1371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58448" h="1371600">
                        <a:moveTo>
                          <a:pt x="0" y="0"/>
                        </a:moveTo>
                        <a:lnTo>
                          <a:pt x="10658448" y="0"/>
                        </a:lnTo>
                        <a:lnTo>
                          <a:pt x="10658448" y="1371600"/>
                        </a:lnTo>
                        <a:lnTo>
                          <a:pt x="0" y="137160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blipFill>
                    <a:blip r:embed="rId5"/>
                    <a:stretch>
                      <a:fillRect l="-128776" t="-900000"/>
                    </a:stretch>
                  </a:blipFill>
                </p:spPr>
              </p:sp>
              <p:sp>
                <p:nvSpPr>
                  <p:cNvPr id="20" name="TextBox 9">
                    <a:extLst>
                      <a:ext uri="{FF2B5EF4-FFF2-40B4-BE49-F238E27FC236}">
                        <a16:creationId xmlns:a16="http://schemas.microsoft.com/office/drawing/2014/main" id="{40620FDD-7C2F-C9DC-C63A-DA7311AC85FA}"/>
                      </a:ext>
                    </a:extLst>
                  </p:cNvPr>
                  <p:cNvSpPr txBox="1"/>
                  <p:nvPr/>
                </p:nvSpPr>
                <p:spPr>
                  <a:xfrm>
                    <a:off x="10633048" y="-192882"/>
                    <a:ext cx="4114800" cy="1497475"/>
                  </a:xfrm>
                  <a:prstGeom prst="rect">
                    <a:avLst/>
                  </a:prstGeom>
                </p:spPr>
                <p:txBody>
                  <a:bodyPr lIns="25400" tIns="25400" rIns="25400" bIns="25400" rtlCol="0" anchor="ctr"/>
                  <a:lstStyle/>
                  <a:p>
                    <a:pPr algn="ctr">
                      <a:lnSpc>
                        <a:spcPts val="1412"/>
                      </a:lnSpc>
                    </a:pPr>
                    <a:endParaRPr sz="700"/>
                  </a:p>
                </p:txBody>
              </p:sp>
            </p:grpSp>
          </p:grpSp>
          <p:sp>
            <p:nvSpPr>
              <p:cNvPr id="7" name="Freeform 10">
                <a:extLst>
                  <a:ext uri="{FF2B5EF4-FFF2-40B4-BE49-F238E27FC236}">
                    <a16:creationId xmlns:a16="http://schemas.microsoft.com/office/drawing/2014/main" id="{9A7D54A3-2208-446B-8040-460E6200B89F}"/>
                  </a:ext>
                </a:extLst>
              </p:cNvPr>
              <p:cNvSpPr/>
              <p:nvPr/>
            </p:nvSpPr>
            <p:spPr>
              <a:xfrm>
                <a:off x="5319671" y="9366628"/>
                <a:ext cx="3069178" cy="920372"/>
              </a:xfrm>
              <a:custGeom>
                <a:avLst/>
                <a:gdLst/>
                <a:ahLst/>
                <a:cxnLst/>
                <a:rect l="l" t="t" r="r" b="b"/>
                <a:pathLst>
                  <a:path w="3069178" h="920372">
                    <a:moveTo>
                      <a:pt x="0" y="0"/>
                    </a:moveTo>
                    <a:lnTo>
                      <a:pt x="3069178" y="0"/>
                    </a:lnTo>
                    <a:lnTo>
                      <a:pt x="3069178" y="920372"/>
                    </a:lnTo>
                    <a:lnTo>
                      <a:pt x="0" y="92037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6"/>
                <a:stretch>
                  <a:fillRect t="-32265" b="-19325"/>
                </a:stretch>
              </a:blipFill>
            </p:spPr>
          </p:sp>
          <p:sp>
            <p:nvSpPr>
              <p:cNvPr id="10" name="Freeform 11">
                <a:extLst>
                  <a:ext uri="{FF2B5EF4-FFF2-40B4-BE49-F238E27FC236}">
                    <a16:creationId xmlns:a16="http://schemas.microsoft.com/office/drawing/2014/main" id="{439738B7-936D-7945-8D87-AD72A0520F81}"/>
                  </a:ext>
                </a:extLst>
              </p:cNvPr>
              <p:cNvSpPr/>
              <p:nvPr/>
            </p:nvSpPr>
            <p:spPr>
              <a:xfrm>
                <a:off x="8701924" y="9366628"/>
                <a:ext cx="532928" cy="750603"/>
              </a:xfrm>
              <a:custGeom>
                <a:avLst/>
                <a:gdLst/>
                <a:ahLst/>
                <a:cxnLst/>
                <a:rect l="l" t="t" r="r" b="b"/>
                <a:pathLst>
                  <a:path w="532928" h="750603">
                    <a:moveTo>
                      <a:pt x="0" y="0"/>
                    </a:moveTo>
                    <a:lnTo>
                      <a:pt x="532928" y="0"/>
                    </a:lnTo>
                    <a:lnTo>
                      <a:pt x="532928" y="750603"/>
                    </a:lnTo>
                    <a:lnTo>
                      <a:pt x="0" y="750603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7"/>
                <a:stretch>
                  <a:fillRect/>
                </a:stretch>
              </a:blipFill>
            </p:spPr>
          </p:sp>
          <p:sp>
            <p:nvSpPr>
              <p:cNvPr id="12" name="TextBox 18">
                <a:extLst>
                  <a:ext uri="{FF2B5EF4-FFF2-40B4-BE49-F238E27FC236}">
                    <a16:creationId xmlns:a16="http://schemas.microsoft.com/office/drawing/2014/main" id="{CBD91288-3D2F-B5B2-4119-981A891AF210}"/>
                  </a:ext>
                </a:extLst>
              </p:cNvPr>
              <p:cNvSpPr txBox="1"/>
              <p:nvPr/>
            </p:nvSpPr>
            <p:spPr>
              <a:xfrm>
                <a:off x="480554" y="9470518"/>
                <a:ext cx="4725272" cy="760080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algn="just">
                  <a:lnSpc>
                    <a:spcPts val="480"/>
                  </a:lnSpc>
                </a:pPr>
                <a:r>
                  <a:rPr lang="en-US" sz="343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Projekt</a:t>
                </a:r>
                <a:r>
                  <a:rPr lang="en-US" sz="343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„Caritas Laudato Si': </a:t>
                </a:r>
                <a:r>
                  <a:rPr lang="en-US" sz="343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Aktywna</a:t>
                </a:r>
                <a:r>
                  <a:rPr lang="en-US" sz="343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343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edukacja</a:t>
                </a:r>
                <a:r>
                  <a:rPr lang="en-US" sz="343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343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wspólnot</a:t>
                </a:r>
                <a:r>
                  <a:rPr lang="en-US" sz="343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Caritas w </a:t>
                </a:r>
                <a:r>
                  <a:rPr lang="en-US" sz="343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zakresie</a:t>
                </a:r>
                <a:r>
                  <a:rPr lang="en-US" sz="343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343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przeciwdziałania</a:t>
                </a:r>
                <a:r>
                  <a:rPr lang="en-US" sz="343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nadkonsumpcji w </a:t>
                </a:r>
                <a:r>
                  <a:rPr lang="en-US" sz="343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dążeniu</a:t>
                </a:r>
                <a:r>
                  <a:rPr lang="en-US" sz="343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do </a:t>
                </a:r>
                <a:r>
                  <a:rPr lang="en-US" sz="343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gospodarki</a:t>
                </a:r>
                <a:r>
                  <a:rPr lang="en-US" sz="343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o </a:t>
                </a:r>
                <a:r>
                  <a:rPr lang="en-US" sz="343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obiegu</a:t>
                </a:r>
                <a:r>
                  <a:rPr lang="en-US" sz="343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343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zamkniętym</a:t>
                </a:r>
                <a:r>
                  <a:rPr lang="en-US" sz="343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” </a:t>
                </a:r>
                <a:r>
                  <a:rPr lang="en-US" sz="343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realizowany</a:t>
                </a:r>
                <a:r>
                  <a:rPr lang="en-US" sz="343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343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przez</a:t>
                </a:r>
                <a:r>
                  <a:rPr lang="en-US" sz="343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Caritas Polska </a:t>
                </a:r>
                <a:r>
                  <a:rPr lang="en-US" sz="343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współfinansowany</a:t>
                </a:r>
                <a:r>
                  <a:rPr lang="en-US" sz="343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jest ze </a:t>
                </a:r>
                <a:r>
                  <a:rPr lang="en-US" sz="343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środków</a:t>
                </a:r>
                <a:r>
                  <a:rPr lang="en-US" sz="343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343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NFOŚiGW</a:t>
                </a:r>
                <a:r>
                  <a:rPr lang="en-US" sz="343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 w </a:t>
                </a:r>
                <a:r>
                  <a:rPr lang="en-US" sz="343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ramach</a:t>
                </a:r>
                <a:r>
                  <a:rPr lang="en-US" sz="343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343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programu</a:t>
                </a:r>
                <a:r>
                  <a:rPr lang="en-US" sz="343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343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priorytetowego</a:t>
                </a:r>
                <a:r>
                  <a:rPr lang="en-US" sz="343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nr 7.2.1 </a:t>
                </a:r>
                <a:r>
                  <a:rPr lang="en-US" sz="343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Edukacja</a:t>
                </a:r>
                <a:r>
                  <a:rPr lang="en-US" sz="343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343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ekologiczna</a:t>
                </a:r>
                <a:r>
                  <a:rPr lang="en-US" sz="343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343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Część</a:t>
                </a:r>
                <a:r>
                  <a:rPr lang="en-US" sz="343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1) </a:t>
                </a:r>
                <a:r>
                  <a:rPr lang="en-US" sz="343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Edukacja</a:t>
                </a:r>
                <a:r>
                  <a:rPr lang="en-US" sz="343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343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ekologiczna</a:t>
                </a:r>
                <a:r>
                  <a:rPr lang="en-US" sz="343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343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na</a:t>
                </a:r>
                <a:r>
                  <a:rPr lang="en-US" sz="343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343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lata</a:t>
                </a:r>
                <a:r>
                  <a:rPr lang="en-US" sz="343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2021-2025. </a:t>
                </a:r>
                <a:r>
                  <a:rPr lang="en-US" sz="343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Niniejszy</a:t>
                </a:r>
                <a:r>
                  <a:rPr lang="en-US" sz="343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343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materiał</a:t>
                </a:r>
                <a:r>
                  <a:rPr lang="en-US" sz="343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343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został</a:t>
                </a:r>
                <a:r>
                  <a:rPr lang="en-US" sz="343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343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opublikowany</a:t>
                </a:r>
                <a:r>
                  <a:rPr lang="en-US" sz="343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343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dzięki</a:t>
                </a:r>
                <a:r>
                  <a:rPr lang="en-US" sz="343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343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dofinansowaniu</a:t>
                </a:r>
                <a:r>
                  <a:rPr lang="en-US" sz="343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343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Narodowego</a:t>
                </a:r>
                <a:r>
                  <a:rPr lang="en-US" sz="343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343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Funduszu</a:t>
                </a:r>
                <a:r>
                  <a:rPr lang="en-US" sz="343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343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Ochrony</a:t>
                </a:r>
                <a:r>
                  <a:rPr lang="en-US" sz="343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343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Środowiska</a:t>
                </a:r>
                <a:r>
                  <a:rPr lang="en-US" sz="343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343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i</a:t>
                </a:r>
                <a:r>
                  <a:rPr lang="en-US" sz="343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343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Gospodarki</a:t>
                </a:r>
                <a:r>
                  <a:rPr lang="en-US" sz="343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343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Wodnej</a:t>
                </a:r>
                <a:r>
                  <a:rPr lang="en-US" sz="343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. Za </a:t>
                </a:r>
                <a:r>
                  <a:rPr lang="en-US" sz="343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jego</a:t>
                </a:r>
                <a:r>
                  <a:rPr lang="en-US" sz="343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343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treść</a:t>
                </a:r>
                <a:r>
                  <a:rPr lang="en-US" sz="343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343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odpowiada</a:t>
                </a:r>
                <a:r>
                  <a:rPr lang="en-US" sz="343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</a:t>
                </a:r>
                <a:r>
                  <a:rPr lang="en-US" sz="343" dirty="0" err="1">
                    <a:solidFill>
                      <a:srgbClr val="FFFFFF"/>
                    </a:solidFill>
                    <a:latin typeface="Open Sans"/>
                    <a:cs typeface="Open Sans"/>
                  </a:rPr>
                  <a:t>wyłącznie</a:t>
                </a:r>
                <a:r>
                  <a:rPr lang="en-US" sz="343" dirty="0">
                    <a:solidFill>
                      <a:srgbClr val="FFFFFF"/>
                    </a:solidFill>
                    <a:latin typeface="Open Sans"/>
                    <a:cs typeface="Open Sans"/>
                  </a:rPr>
                  <a:t> Caritas Polska. </a:t>
                </a:r>
              </a:p>
              <a:p>
                <a:pPr algn="just">
                  <a:lnSpc>
                    <a:spcPts val="480"/>
                  </a:lnSpc>
                </a:pPr>
                <a:endParaRPr lang="en-US" sz="343" dirty="0">
                  <a:solidFill>
                    <a:srgbClr val="FFFFFF"/>
                  </a:solidFill>
                  <a:latin typeface="Open Sans"/>
                  <a:cs typeface="Open San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1026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38" y="0"/>
            <a:ext cx="9144000" cy="5143500"/>
            <a:chOff x="0" y="0"/>
            <a:chExt cx="4816593" cy="25738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573867"/>
            </a:xfrm>
            <a:custGeom>
              <a:avLst/>
              <a:gdLst/>
              <a:ahLst/>
              <a:cxnLst/>
              <a:rect l="l" t="t" r="r" b="b"/>
              <a:pathLst>
                <a:path w="4816592" h="2573867">
                  <a:moveTo>
                    <a:pt x="0" y="0"/>
                  </a:moveTo>
                  <a:lnTo>
                    <a:pt x="4816592" y="0"/>
                  </a:lnTo>
                  <a:lnTo>
                    <a:pt x="4816592" y="2573867"/>
                  </a:lnTo>
                  <a:lnTo>
                    <a:pt x="0" y="2573867"/>
                  </a:lnTo>
                  <a:close/>
                </a:path>
              </a:pathLst>
            </a:custGeom>
            <a:solidFill>
              <a:srgbClr val="404A6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2611967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412"/>
                </a:lnSpc>
              </a:pPr>
              <a:endParaRPr sz="700"/>
            </a:p>
          </p:txBody>
        </p:sp>
      </p:grpSp>
      <p:sp>
        <p:nvSpPr>
          <p:cNvPr id="16" name="Freeform 16"/>
          <p:cNvSpPr/>
          <p:nvPr/>
        </p:nvSpPr>
        <p:spPr>
          <a:xfrm rot="-10800000">
            <a:off x="-291231" y="-335645"/>
            <a:ext cx="875252" cy="2057400"/>
          </a:xfrm>
          <a:custGeom>
            <a:avLst/>
            <a:gdLst/>
            <a:ahLst/>
            <a:cxnLst/>
            <a:rect l="l" t="t" r="r" b="b"/>
            <a:pathLst>
              <a:path w="1750504" h="4114800">
                <a:moveTo>
                  <a:pt x="0" y="0"/>
                </a:moveTo>
                <a:lnTo>
                  <a:pt x="1750505" y="0"/>
                </a:lnTo>
                <a:lnTo>
                  <a:pt x="17505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4" name="Group 9">
            <a:extLst>
              <a:ext uri="{FF2B5EF4-FFF2-40B4-BE49-F238E27FC236}">
                <a16:creationId xmlns:a16="http://schemas.microsoft.com/office/drawing/2014/main" id="{8D829373-E6AE-F623-6A9C-92DB43293402}"/>
              </a:ext>
            </a:extLst>
          </p:cNvPr>
          <p:cNvGrpSpPr/>
          <p:nvPr/>
        </p:nvGrpSpPr>
        <p:grpSpPr>
          <a:xfrm>
            <a:off x="6633625" y="306921"/>
            <a:ext cx="1459065" cy="1384300"/>
            <a:chOff x="0" y="0"/>
            <a:chExt cx="812800" cy="812800"/>
          </a:xfrm>
        </p:grpSpPr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E067CEED-55CE-841C-375C-E507E1A37F5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D1B2"/>
            </a:solidFill>
          </p:spPr>
        </p:sp>
        <p:sp>
          <p:nvSpPr>
            <p:cNvPr id="36" name="TextBox 11">
              <a:extLst>
                <a:ext uri="{FF2B5EF4-FFF2-40B4-BE49-F238E27FC236}">
                  <a16:creationId xmlns:a16="http://schemas.microsoft.com/office/drawing/2014/main" id="{EDEB2671-C6CD-E3BC-236B-22CAEA1E0703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412"/>
                </a:lnSpc>
              </a:pPr>
              <a:endParaRPr sz="7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69461" y="1893076"/>
            <a:ext cx="6998799" cy="26012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3593"/>
              </a:lnSpc>
              <a:spcAft>
                <a:spcPts val="1200"/>
              </a:spcAft>
              <a:buClr>
                <a:schemeClr val="bg1"/>
              </a:buClr>
              <a:buFont typeface="Symbol" panose="05050102010706020507" pitchFamily="18" charset="2"/>
              <a:buChar char="Þ"/>
            </a:pPr>
            <a:r>
              <a:rPr lang="pl-PL" sz="2800" dirty="0">
                <a:solidFill>
                  <a:srgbClr val="FFFFFF"/>
                </a:solidFill>
                <a:latin typeface="Poppins Bold"/>
              </a:rPr>
              <a:t>Konsumpcja zrównoważona </a:t>
            </a:r>
            <a:br>
              <a:rPr lang="pl-PL" sz="2800" dirty="0">
                <a:solidFill>
                  <a:srgbClr val="FFFFFF"/>
                </a:solidFill>
                <a:latin typeface="Poppins Bold"/>
              </a:rPr>
            </a:br>
            <a:r>
              <a:rPr lang="pl-PL" sz="2800" dirty="0">
                <a:solidFill>
                  <a:srgbClr val="FFFFFF"/>
                </a:solidFill>
                <a:latin typeface="Poppins Bold"/>
              </a:rPr>
              <a:t>- twoje decyzje mają znaczenie</a:t>
            </a:r>
          </a:p>
          <a:p>
            <a:pPr marL="457200" indent="-457200">
              <a:lnSpc>
                <a:spcPts val="3593"/>
              </a:lnSpc>
              <a:spcAft>
                <a:spcPts val="1200"/>
              </a:spcAft>
              <a:buClr>
                <a:schemeClr val="bg1"/>
              </a:buClr>
              <a:buFont typeface="Symbol" panose="05050102010706020507" pitchFamily="18" charset="2"/>
              <a:buChar char="Þ"/>
            </a:pPr>
            <a:r>
              <a:rPr lang="pl-PL" sz="2800" dirty="0">
                <a:solidFill>
                  <a:srgbClr val="FFFFFF"/>
                </a:solidFill>
                <a:latin typeface="Poppins Bold"/>
              </a:rPr>
              <a:t>Innowacje społeczne na rzecz konsumpcji zrównoważonej</a:t>
            </a:r>
          </a:p>
          <a:p>
            <a:pPr marL="457200" indent="-457200">
              <a:lnSpc>
                <a:spcPts val="3593"/>
              </a:lnSpc>
              <a:spcAft>
                <a:spcPts val="1200"/>
              </a:spcAft>
              <a:buClr>
                <a:schemeClr val="bg1"/>
              </a:buClr>
              <a:buFont typeface="Symbol" panose="05050102010706020507" pitchFamily="18" charset="2"/>
              <a:buChar char="Þ"/>
            </a:pPr>
            <a:r>
              <a:rPr lang="pl-PL" sz="2800" dirty="0">
                <a:solidFill>
                  <a:srgbClr val="FFFFFF"/>
                </a:solidFill>
                <a:latin typeface="Poppins Bold"/>
              </a:rPr>
              <a:t>Innowacje społeczne Caritas</a:t>
            </a:r>
            <a:endParaRPr lang="en-US" sz="2800" dirty="0">
              <a:solidFill>
                <a:srgbClr val="FFFFFF"/>
              </a:solidFill>
              <a:latin typeface="Poppins Bold"/>
            </a:endParaRPr>
          </a:p>
        </p:txBody>
      </p:sp>
      <p:sp>
        <p:nvSpPr>
          <p:cNvPr id="37" name="Freeform 14">
            <a:extLst>
              <a:ext uri="{FF2B5EF4-FFF2-40B4-BE49-F238E27FC236}">
                <a16:creationId xmlns:a16="http://schemas.microsoft.com/office/drawing/2014/main" id="{1223C6F1-913B-9122-65CF-B4C3EF1C9658}"/>
              </a:ext>
            </a:extLst>
          </p:cNvPr>
          <p:cNvSpPr/>
          <p:nvPr/>
        </p:nvSpPr>
        <p:spPr>
          <a:xfrm>
            <a:off x="4842991" y="4696156"/>
            <a:ext cx="3996918" cy="461632"/>
          </a:xfrm>
          <a:custGeom>
            <a:avLst/>
            <a:gdLst/>
            <a:ahLst/>
            <a:cxnLst/>
            <a:rect l="l" t="t" r="r" b="b"/>
            <a:pathLst>
              <a:path w="7993836" h="923264">
                <a:moveTo>
                  <a:pt x="0" y="0"/>
                </a:moveTo>
                <a:lnTo>
                  <a:pt x="7993836" y="0"/>
                </a:lnTo>
                <a:lnTo>
                  <a:pt x="7993836" y="923264"/>
                </a:lnTo>
                <a:lnTo>
                  <a:pt x="0" y="9232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8776" t="-1014198"/>
            </a:stretch>
          </a:blipFill>
        </p:spPr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1298F708-56EF-8CC3-DCAA-F1D14B6471A2}"/>
              </a:ext>
            </a:extLst>
          </p:cNvPr>
          <p:cNvSpPr txBox="1">
            <a:spLocks/>
          </p:cNvSpPr>
          <p:nvPr/>
        </p:nvSpPr>
        <p:spPr>
          <a:xfrm>
            <a:off x="920548" y="333343"/>
            <a:ext cx="6318104" cy="732481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5200"/>
            </a:pPr>
            <a:r>
              <a:rPr lang="pl-PL" sz="3600" b="1" dirty="0">
                <a:solidFill>
                  <a:schemeClr val="bg1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PLAN PREZENTACJI</a:t>
            </a:r>
          </a:p>
        </p:txBody>
      </p:sp>
      <p:sp>
        <p:nvSpPr>
          <p:cNvPr id="15" name="Freeform 15"/>
          <p:cNvSpPr/>
          <p:nvPr/>
        </p:nvSpPr>
        <p:spPr>
          <a:xfrm rot="-10800000">
            <a:off x="8763709" y="2294705"/>
            <a:ext cx="875253" cy="2057400"/>
          </a:xfrm>
          <a:custGeom>
            <a:avLst/>
            <a:gdLst/>
            <a:ahLst/>
            <a:cxnLst/>
            <a:rect l="l" t="t" r="r" b="b"/>
            <a:pathLst>
              <a:path w="1750505" h="4114800">
                <a:moveTo>
                  <a:pt x="0" y="0"/>
                </a:moveTo>
                <a:lnTo>
                  <a:pt x="1750504" y="0"/>
                </a:lnTo>
                <a:lnTo>
                  <a:pt x="17505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584546-953E-EBF2-8234-BB1864C2E0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700" y="1687891"/>
            <a:ext cx="8520600" cy="1457800"/>
          </a:xfrm>
        </p:spPr>
        <p:txBody>
          <a:bodyPr/>
          <a:lstStyle/>
          <a:p>
            <a:r>
              <a:rPr lang="pl-PL" sz="4400" dirty="0">
                <a:solidFill>
                  <a:schemeClr val="bg1"/>
                </a:solidFill>
                <a:latin typeface="Poppins ExtraBold" panose="00000900000000000000" pitchFamily="2" charset="-18"/>
                <a:cs typeface="Poppins ExtraBold" panose="00000900000000000000" pitchFamily="2" charset="-18"/>
              </a:rPr>
              <a:t>Konsumpcja</a:t>
            </a:r>
            <a:r>
              <a:rPr lang="pl-PL" sz="4000" dirty="0">
                <a:solidFill>
                  <a:schemeClr val="bg1"/>
                </a:solidFill>
                <a:latin typeface="Poppins ExtraBold" panose="00000900000000000000" pitchFamily="2" charset="-18"/>
                <a:cs typeface="Poppins ExtraBold" panose="00000900000000000000" pitchFamily="2" charset="-18"/>
              </a:rPr>
              <a:t> zrównoważona </a:t>
            </a:r>
            <a:br>
              <a:rPr lang="pl-PL" sz="3200" dirty="0">
                <a:solidFill>
                  <a:schemeClr val="bg1"/>
                </a:solidFill>
                <a:latin typeface="Poppins ExtraBold" panose="00000900000000000000" pitchFamily="2" charset="-18"/>
                <a:cs typeface="Poppins ExtraBold" panose="00000900000000000000" pitchFamily="2" charset="-18"/>
              </a:rPr>
            </a:br>
            <a:r>
              <a:rPr lang="pl-PL" sz="3200" dirty="0">
                <a:solidFill>
                  <a:schemeClr val="bg1"/>
                </a:solidFill>
                <a:latin typeface="Poppins ExtraBold" panose="00000900000000000000" pitchFamily="2" charset="-18"/>
                <a:cs typeface="Poppins ExtraBold" panose="00000900000000000000" pitchFamily="2" charset="-18"/>
              </a:rPr>
              <a:t>twoje decyzje mają znaczenie</a:t>
            </a:r>
            <a:endParaRPr lang="pl-PL" sz="4400" dirty="0">
              <a:solidFill>
                <a:schemeClr val="bg1"/>
              </a:solidFill>
              <a:latin typeface="Poppins ExtraBold" panose="00000900000000000000" pitchFamily="2" charset="-18"/>
              <a:cs typeface="Poppins ExtraBold" panose="00000900000000000000" pitchFamily="2" charset="-18"/>
            </a:endParaRP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B0894C06-7A48-9A9F-5709-464226515243}"/>
              </a:ext>
            </a:extLst>
          </p:cNvPr>
          <p:cNvGrpSpPr/>
          <p:nvPr/>
        </p:nvGrpSpPr>
        <p:grpSpPr>
          <a:xfrm>
            <a:off x="253841" y="-1383715"/>
            <a:ext cx="5285929" cy="8077497"/>
            <a:chOff x="253841" y="-1383715"/>
            <a:chExt cx="5285929" cy="8077497"/>
          </a:xfrm>
        </p:grpSpPr>
        <p:sp>
          <p:nvSpPr>
            <p:cNvPr id="4" name="Freeform 25">
              <a:extLst>
                <a:ext uri="{FF2B5EF4-FFF2-40B4-BE49-F238E27FC236}">
                  <a16:creationId xmlns:a16="http://schemas.microsoft.com/office/drawing/2014/main" id="{22A7193A-F701-3559-77BC-83407DE1EBF6}"/>
                </a:ext>
              </a:extLst>
            </p:cNvPr>
            <p:cNvSpPr/>
            <p:nvPr/>
          </p:nvSpPr>
          <p:spPr>
            <a:xfrm flipH="1">
              <a:off x="253841" y="3101965"/>
              <a:ext cx="1321967" cy="2416214"/>
            </a:xfrm>
            <a:custGeom>
              <a:avLst/>
              <a:gdLst/>
              <a:ahLst/>
              <a:cxnLst/>
              <a:rect l="l" t="t" r="r" b="b"/>
              <a:pathLst>
                <a:path w="1594358" h="3572792">
                  <a:moveTo>
                    <a:pt x="1594358" y="0"/>
                  </a:moveTo>
                  <a:lnTo>
                    <a:pt x="0" y="0"/>
                  </a:lnTo>
                  <a:lnTo>
                    <a:pt x="0" y="3572792"/>
                  </a:lnTo>
                  <a:lnTo>
                    <a:pt x="1594358" y="3572792"/>
                  </a:lnTo>
                  <a:lnTo>
                    <a:pt x="1594358" y="0"/>
                  </a:lnTo>
                  <a:close/>
                </a:path>
              </a:pathLst>
            </a:custGeom>
            <a:blipFill>
              <a:blip r:embed="rId4">
                <a:alphaModFix amt="5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26">
              <a:extLst>
                <a:ext uri="{FF2B5EF4-FFF2-40B4-BE49-F238E27FC236}">
                  <a16:creationId xmlns:a16="http://schemas.microsoft.com/office/drawing/2014/main" id="{FDFCFCC9-F05C-7EF7-F499-FE981E179311}"/>
                </a:ext>
              </a:extLst>
            </p:cNvPr>
            <p:cNvSpPr/>
            <p:nvPr/>
          </p:nvSpPr>
          <p:spPr>
            <a:xfrm>
              <a:off x="1463975" y="3683719"/>
              <a:ext cx="1233177" cy="2520403"/>
            </a:xfrm>
            <a:custGeom>
              <a:avLst/>
              <a:gdLst/>
              <a:ahLst/>
              <a:cxnLst/>
              <a:rect l="l" t="t" r="r" b="b"/>
              <a:pathLst>
                <a:path w="1920283" h="4303155">
                  <a:moveTo>
                    <a:pt x="0" y="0"/>
                  </a:moveTo>
                  <a:lnTo>
                    <a:pt x="1920283" y="0"/>
                  </a:lnTo>
                  <a:lnTo>
                    <a:pt x="1920283" y="4303155"/>
                  </a:lnTo>
                  <a:lnTo>
                    <a:pt x="0" y="4303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27">
              <a:extLst>
                <a:ext uri="{FF2B5EF4-FFF2-40B4-BE49-F238E27FC236}">
                  <a16:creationId xmlns:a16="http://schemas.microsoft.com/office/drawing/2014/main" id="{1832CCD4-D8D2-3701-25CB-47BD2E6ADEB1}"/>
                </a:ext>
              </a:extLst>
            </p:cNvPr>
            <p:cNvSpPr/>
            <p:nvPr/>
          </p:nvSpPr>
          <p:spPr>
            <a:xfrm flipH="1">
              <a:off x="4224393" y="4065462"/>
              <a:ext cx="1315377" cy="2628320"/>
            </a:xfrm>
            <a:custGeom>
              <a:avLst/>
              <a:gdLst/>
              <a:ahLst/>
              <a:cxnLst/>
              <a:rect l="l" t="t" r="r" b="b"/>
              <a:pathLst>
                <a:path w="1594358" h="3572792">
                  <a:moveTo>
                    <a:pt x="1594359" y="0"/>
                  </a:moveTo>
                  <a:lnTo>
                    <a:pt x="0" y="0"/>
                  </a:lnTo>
                  <a:lnTo>
                    <a:pt x="0" y="3572792"/>
                  </a:lnTo>
                  <a:lnTo>
                    <a:pt x="1594359" y="3572792"/>
                  </a:lnTo>
                  <a:lnTo>
                    <a:pt x="1594359" y="0"/>
                  </a:lnTo>
                  <a:close/>
                </a:path>
              </a:pathLst>
            </a:custGeom>
            <a:blipFill>
              <a:blip r:embed="rId4">
                <a:alphaModFix amt="5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28">
              <a:extLst>
                <a:ext uri="{FF2B5EF4-FFF2-40B4-BE49-F238E27FC236}">
                  <a16:creationId xmlns:a16="http://schemas.microsoft.com/office/drawing/2014/main" id="{49A2B0F7-E2DC-DB48-D34E-18092055AD0A}"/>
                </a:ext>
              </a:extLst>
            </p:cNvPr>
            <p:cNvSpPr/>
            <p:nvPr/>
          </p:nvSpPr>
          <p:spPr>
            <a:xfrm>
              <a:off x="2515340" y="4065462"/>
              <a:ext cx="1315377" cy="2268876"/>
            </a:xfrm>
            <a:custGeom>
              <a:avLst/>
              <a:gdLst/>
              <a:ahLst/>
              <a:cxnLst/>
              <a:rect l="l" t="t" r="r" b="b"/>
              <a:pathLst>
                <a:path w="1920283" h="4303155">
                  <a:moveTo>
                    <a:pt x="0" y="0"/>
                  </a:moveTo>
                  <a:lnTo>
                    <a:pt x="1920283" y="0"/>
                  </a:lnTo>
                  <a:lnTo>
                    <a:pt x="1920283" y="4303155"/>
                  </a:lnTo>
                  <a:lnTo>
                    <a:pt x="0" y="4303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13">
              <a:extLst>
                <a:ext uri="{FF2B5EF4-FFF2-40B4-BE49-F238E27FC236}">
                  <a16:creationId xmlns:a16="http://schemas.microsoft.com/office/drawing/2014/main" id="{4F0D5B42-9417-270F-381A-A902E853D026}"/>
                </a:ext>
              </a:extLst>
            </p:cNvPr>
            <p:cNvSpPr/>
            <p:nvPr/>
          </p:nvSpPr>
          <p:spPr>
            <a:xfrm rot="9404854" flipH="1">
              <a:off x="750701" y="-1383715"/>
              <a:ext cx="1524571" cy="3416406"/>
            </a:xfrm>
            <a:custGeom>
              <a:avLst/>
              <a:gdLst/>
              <a:ahLst/>
              <a:cxnLst/>
              <a:rect l="l" t="t" r="r" b="b"/>
              <a:pathLst>
                <a:path w="1524571" h="3416406">
                  <a:moveTo>
                    <a:pt x="1524572" y="0"/>
                  </a:moveTo>
                  <a:lnTo>
                    <a:pt x="0" y="0"/>
                  </a:lnTo>
                  <a:lnTo>
                    <a:pt x="0" y="3416406"/>
                  </a:lnTo>
                  <a:lnTo>
                    <a:pt x="1524572" y="3416406"/>
                  </a:lnTo>
                  <a:lnTo>
                    <a:pt x="1524572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8623980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138" y="0"/>
            <a:ext cx="9144000" cy="5143500"/>
            <a:chOff x="0" y="0"/>
            <a:chExt cx="4816593" cy="25738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573867"/>
            </a:xfrm>
            <a:custGeom>
              <a:avLst/>
              <a:gdLst/>
              <a:ahLst/>
              <a:cxnLst/>
              <a:rect l="l" t="t" r="r" b="b"/>
              <a:pathLst>
                <a:path w="4816592" h="2573867">
                  <a:moveTo>
                    <a:pt x="0" y="0"/>
                  </a:moveTo>
                  <a:lnTo>
                    <a:pt x="4816592" y="0"/>
                  </a:lnTo>
                  <a:lnTo>
                    <a:pt x="4816592" y="2573867"/>
                  </a:lnTo>
                  <a:lnTo>
                    <a:pt x="0" y="2573867"/>
                  </a:lnTo>
                  <a:close/>
                </a:path>
              </a:pathLst>
            </a:custGeom>
            <a:solidFill>
              <a:srgbClr val="404A6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2611967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412"/>
                </a:lnSpc>
              </a:pPr>
              <a:endParaRPr sz="700"/>
            </a:p>
          </p:txBody>
        </p:sp>
      </p:grpSp>
      <p:sp>
        <p:nvSpPr>
          <p:cNvPr id="16" name="Freeform 16"/>
          <p:cNvSpPr/>
          <p:nvPr/>
        </p:nvSpPr>
        <p:spPr>
          <a:xfrm rot="-10800000">
            <a:off x="-291231" y="-335645"/>
            <a:ext cx="875252" cy="2057400"/>
          </a:xfrm>
          <a:custGeom>
            <a:avLst/>
            <a:gdLst/>
            <a:ahLst/>
            <a:cxnLst/>
            <a:rect l="l" t="t" r="r" b="b"/>
            <a:pathLst>
              <a:path w="1750504" h="4114800">
                <a:moveTo>
                  <a:pt x="0" y="0"/>
                </a:moveTo>
                <a:lnTo>
                  <a:pt x="1750505" y="0"/>
                </a:lnTo>
                <a:lnTo>
                  <a:pt x="17505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4" name="Group 9">
            <a:extLst>
              <a:ext uri="{FF2B5EF4-FFF2-40B4-BE49-F238E27FC236}">
                <a16:creationId xmlns:a16="http://schemas.microsoft.com/office/drawing/2014/main" id="{8D829373-E6AE-F623-6A9C-92DB43293402}"/>
              </a:ext>
            </a:extLst>
          </p:cNvPr>
          <p:cNvGrpSpPr/>
          <p:nvPr/>
        </p:nvGrpSpPr>
        <p:grpSpPr>
          <a:xfrm>
            <a:off x="3456708" y="3590367"/>
            <a:ext cx="1459065" cy="1384300"/>
            <a:chOff x="0" y="0"/>
            <a:chExt cx="812800" cy="812800"/>
          </a:xfrm>
        </p:grpSpPr>
        <p:sp>
          <p:nvSpPr>
            <p:cNvPr id="35" name="Freeform 10">
              <a:extLst>
                <a:ext uri="{FF2B5EF4-FFF2-40B4-BE49-F238E27FC236}">
                  <a16:creationId xmlns:a16="http://schemas.microsoft.com/office/drawing/2014/main" id="{E067CEED-55CE-841C-375C-E507E1A37F5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2D1B2"/>
            </a:solidFill>
          </p:spPr>
        </p:sp>
        <p:sp>
          <p:nvSpPr>
            <p:cNvPr id="36" name="TextBox 11">
              <a:extLst>
                <a:ext uri="{FF2B5EF4-FFF2-40B4-BE49-F238E27FC236}">
                  <a16:creationId xmlns:a16="http://schemas.microsoft.com/office/drawing/2014/main" id="{EDEB2671-C6CD-E3BC-236B-22CAEA1E0703}"/>
                </a:ext>
              </a:extLst>
            </p:cNvPr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412"/>
                </a:lnSpc>
              </a:pPr>
              <a:endParaRPr sz="7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818703" y="1165179"/>
            <a:ext cx="3364894" cy="33706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3593"/>
              </a:lnSpc>
              <a:spcAft>
                <a:spcPts val="1200"/>
              </a:spcAft>
              <a:buClr>
                <a:schemeClr val="bg1"/>
              </a:buClr>
              <a:buFont typeface="Symbol" panose="05050102010706020507" pitchFamily="18" charset="2"/>
              <a:buChar char="Þ"/>
            </a:pPr>
            <a:r>
              <a:rPr lang="pl-PL" sz="2800" dirty="0">
                <a:solidFill>
                  <a:srgbClr val="FFFFFF"/>
                </a:solidFill>
                <a:latin typeface="Poppins Bold"/>
              </a:rPr>
              <a:t>Zwolnij</a:t>
            </a:r>
          </a:p>
          <a:p>
            <a:pPr marL="457200" indent="-457200">
              <a:lnSpc>
                <a:spcPts val="3593"/>
              </a:lnSpc>
              <a:spcAft>
                <a:spcPts val="1200"/>
              </a:spcAft>
              <a:buClr>
                <a:schemeClr val="bg1"/>
              </a:buClr>
              <a:buFont typeface="Symbol" panose="05050102010706020507" pitchFamily="18" charset="2"/>
              <a:buChar char="Þ"/>
            </a:pPr>
            <a:r>
              <a:rPr lang="pl-PL" sz="2800" dirty="0">
                <a:solidFill>
                  <a:srgbClr val="FFFFFF"/>
                </a:solidFill>
                <a:latin typeface="Poppins Bold"/>
              </a:rPr>
              <a:t>Ciesz się jedzeniem</a:t>
            </a:r>
            <a:endParaRPr lang="en-US" sz="2800" dirty="0">
              <a:solidFill>
                <a:srgbClr val="FFFFFF"/>
              </a:solidFill>
              <a:latin typeface="Poppins Bold"/>
            </a:endParaRPr>
          </a:p>
          <a:p>
            <a:pPr marL="457200" indent="-457200">
              <a:lnSpc>
                <a:spcPts val="3593"/>
              </a:lnSpc>
              <a:spcAft>
                <a:spcPts val="1200"/>
              </a:spcAft>
              <a:buClr>
                <a:schemeClr val="bg1"/>
              </a:buClr>
              <a:buFont typeface="Symbol" panose="05050102010706020507" pitchFamily="18" charset="2"/>
              <a:buChar char="Þ"/>
            </a:pPr>
            <a:r>
              <a:rPr lang="pl-PL" sz="2800" dirty="0">
                <a:solidFill>
                  <a:srgbClr val="FFFFFF"/>
                </a:solidFill>
                <a:latin typeface="Poppins Bold"/>
              </a:rPr>
              <a:t>Mniej kalorii</a:t>
            </a:r>
          </a:p>
          <a:p>
            <a:pPr marL="457200" indent="-457200">
              <a:lnSpc>
                <a:spcPts val="3593"/>
              </a:lnSpc>
              <a:spcAft>
                <a:spcPts val="1200"/>
              </a:spcAft>
              <a:buClr>
                <a:schemeClr val="bg1"/>
              </a:buClr>
              <a:buFont typeface="Symbol" panose="05050102010706020507" pitchFamily="18" charset="2"/>
              <a:buChar char="Þ"/>
            </a:pPr>
            <a:r>
              <a:rPr lang="pl-PL" sz="2800" dirty="0">
                <a:solidFill>
                  <a:srgbClr val="FFFFFF"/>
                </a:solidFill>
                <a:latin typeface="Poppins Bold"/>
              </a:rPr>
              <a:t>Mniej mięsa</a:t>
            </a:r>
          </a:p>
          <a:p>
            <a:pPr marL="457200" indent="-457200">
              <a:lnSpc>
                <a:spcPts val="3593"/>
              </a:lnSpc>
              <a:spcAft>
                <a:spcPts val="1200"/>
              </a:spcAft>
              <a:buClr>
                <a:schemeClr val="bg1"/>
              </a:buClr>
              <a:buFont typeface="Symbol" panose="05050102010706020507" pitchFamily="18" charset="2"/>
              <a:buChar char="Þ"/>
            </a:pPr>
            <a:r>
              <a:rPr lang="pl-PL" sz="2800" dirty="0">
                <a:solidFill>
                  <a:srgbClr val="FFFFFF"/>
                </a:solidFill>
                <a:latin typeface="Poppins Bold"/>
              </a:rPr>
              <a:t>Więcej ruchu</a:t>
            </a:r>
          </a:p>
        </p:txBody>
      </p:sp>
      <p:sp>
        <p:nvSpPr>
          <p:cNvPr id="37" name="Freeform 14">
            <a:extLst>
              <a:ext uri="{FF2B5EF4-FFF2-40B4-BE49-F238E27FC236}">
                <a16:creationId xmlns:a16="http://schemas.microsoft.com/office/drawing/2014/main" id="{1223C6F1-913B-9122-65CF-B4C3EF1C9658}"/>
              </a:ext>
            </a:extLst>
          </p:cNvPr>
          <p:cNvSpPr/>
          <p:nvPr/>
        </p:nvSpPr>
        <p:spPr>
          <a:xfrm>
            <a:off x="4842991" y="4696156"/>
            <a:ext cx="3996918" cy="461632"/>
          </a:xfrm>
          <a:custGeom>
            <a:avLst/>
            <a:gdLst/>
            <a:ahLst/>
            <a:cxnLst/>
            <a:rect l="l" t="t" r="r" b="b"/>
            <a:pathLst>
              <a:path w="7993836" h="923264">
                <a:moveTo>
                  <a:pt x="0" y="0"/>
                </a:moveTo>
                <a:lnTo>
                  <a:pt x="7993836" y="0"/>
                </a:lnTo>
                <a:lnTo>
                  <a:pt x="7993836" y="923264"/>
                </a:lnTo>
                <a:lnTo>
                  <a:pt x="0" y="9232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28776" t="-1014198"/>
            </a:stretch>
          </a:blipFill>
        </p:spPr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1298F708-56EF-8CC3-DCAA-F1D14B6471A2}"/>
              </a:ext>
            </a:extLst>
          </p:cNvPr>
          <p:cNvSpPr txBox="1">
            <a:spLocks/>
          </p:cNvSpPr>
          <p:nvPr/>
        </p:nvSpPr>
        <p:spPr>
          <a:xfrm>
            <a:off x="584022" y="208196"/>
            <a:ext cx="8413582" cy="732481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5200"/>
            </a:pPr>
            <a:r>
              <a:rPr lang="pl-PL" sz="3500" b="1" dirty="0">
                <a:solidFill>
                  <a:schemeClr val="bg1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1. ZACHOWAJ UMIAR I RÓWNOWAGĘ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A5DC0F49-AB3C-5CF1-315E-165F895B7E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2276" y="1154289"/>
            <a:ext cx="5055329" cy="3369842"/>
          </a:xfrm>
          <a:prstGeom prst="rect">
            <a:avLst/>
          </a:prstGeom>
        </p:spPr>
      </p:pic>
      <p:sp>
        <p:nvSpPr>
          <p:cNvPr id="15" name="Freeform 15"/>
          <p:cNvSpPr/>
          <p:nvPr/>
        </p:nvSpPr>
        <p:spPr>
          <a:xfrm rot="-10800000">
            <a:off x="8763709" y="2294705"/>
            <a:ext cx="875253" cy="2057400"/>
          </a:xfrm>
          <a:custGeom>
            <a:avLst/>
            <a:gdLst/>
            <a:ahLst/>
            <a:cxnLst/>
            <a:rect l="l" t="t" r="r" b="b"/>
            <a:pathLst>
              <a:path w="1750505" h="4114800">
                <a:moveTo>
                  <a:pt x="0" y="0"/>
                </a:moveTo>
                <a:lnTo>
                  <a:pt x="1750504" y="0"/>
                </a:lnTo>
                <a:lnTo>
                  <a:pt x="175050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3223712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304" y="0"/>
            <a:ext cx="9144000" cy="5143500"/>
            <a:chOff x="0" y="0"/>
            <a:chExt cx="4816593" cy="25738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573867"/>
            </a:xfrm>
            <a:custGeom>
              <a:avLst/>
              <a:gdLst/>
              <a:ahLst/>
              <a:cxnLst/>
              <a:rect l="l" t="t" r="r" b="b"/>
              <a:pathLst>
                <a:path w="4816592" h="2573867">
                  <a:moveTo>
                    <a:pt x="0" y="0"/>
                  </a:moveTo>
                  <a:lnTo>
                    <a:pt x="4816592" y="0"/>
                  </a:lnTo>
                  <a:lnTo>
                    <a:pt x="4816592" y="2573867"/>
                  </a:lnTo>
                  <a:lnTo>
                    <a:pt x="0" y="2573867"/>
                  </a:lnTo>
                  <a:close/>
                </a:path>
              </a:pathLst>
            </a:custGeom>
            <a:solidFill>
              <a:srgbClr val="404A6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2611967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412"/>
                </a:lnSpc>
              </a:pPr>
              <a:endParaRPr sz="700"/>
            </a:p>
          </p:txBody>
        </p:sp>
      </p:grpSp>
      <p:grpSp>
        <p:nvGrpSpPr>
          <p:cNvPr id="12" name="Group 6">
            <a:extLst>
              <a:ext uri="{FF2B5EF4-FFF2-40B4-BE49-F238E27FC236}">
                <a16:creationId xmlns:a16="http://schemas.microsoft.com/office/drawing/2014/main" id="{69E1C4D6-2234-2906-2296-CF4A22328491}"/>
              </a:ext>
            </a:extLst>
          </p:cNvPr>
          <p:cNvGrpSpPr/>
          <p:nvPr/>
        </p:nvGrpSpPr>
        <p:grpSpPr>
          <a:xfrm>
            <a:off x="393299" y="243441"/>
            <a:ext cx="8481443" cy="4550445"/>
            <a:chOff x="0" y="0"/>
            <a:chExt cx="4467591" cy="2396942"/>
          </a:xfrm>
        </p:grpSpPr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60762965-912A-3F8E-1961-631B087813C0}"/>
                </a:ext>
              </a:extLst>
            </p:cNvPr>
            <p:cNvSpPr/>
            <p:nvPr/>
          </p:nvSpPr>
          <p:spPr>
            <a:xfrm>
              <a:off x="0" y="0"/>
              <a:ext cx="4467591" cy="2396942"/>
            </a:xfrm>
            <a:custGeom>
              <a:avLst/>
              <a:gdLst/>
              <a:ahLst/>
              <a:cxnLst/>
              <a:rect l="l" t="t" r="r" b="b"/>
              <a:pathLst>
                <a:path w="4467591" h="2396942">
                  <a:moveTo>
                    <a:pt x="0" y="0"/>
                  </a:moveTo>
                  <a:lnTo>
                    <a:pt x="4467591" y="0"/>
                  </a:lnTo>
                  <a:lnTo>
                    <a:pt x="4467591" y="2396942"/>
                  </a:lnTo>
                  <a:lnTo>
                    <a:pt x="0" y="239694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pl-PL" sz="700" dirty="0"/>
            </a:p>
          </p:txBody>
        </p:sp>
        <p:sp>
          <p:nvSpPr>
            <p:cNvPr id="17" name="TextBox 8">
              <a:extLst>
                <a:ext uri="{FF2B5EF4-FFF2-40B4-BE49-F238E27FC236}">
                  <a16:creationId xmlns:a16="http://schemas.microsoft.com/office/drawing/2014/main" id="{55959D07-75EB-296C-D6AE-66048B6EA4EC}"/>
                </a:ext>
              </a:extLst>
            </p:cNvPr>
            <p:cNvSpPr txBox="1"/>
            <p:nvPr/>
          </p:nvSpPr>
          <p:spPr>
            <a:xfrm>
              <a:off x="0" y="-38100"/>
              <a:ext cx="4467591" cy="2435042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412"/>
                </a:lnSpc>
              </a:pPr>
              <a:endParaRPr sz="700"/>
            </a:p>
          </p:txBody>
        </p:sp>
      </p:grpSp>
      <p:sp>
        <p:nvSpPr>
          <p:cNvPr id="37" name="Freeform 14">
            <a:extLst>
              <a:ext uri="{FF2B5EF4-FFF2-40B4-BE49-F238E27FC236}">
                <a16:creationId xmlns:a16="http://schemas.microsoft.com/office/drawing/2014/main" id="{1223C6F1-913B-9122-65CF-B4C3EF1C9658}"/>
              </a:ext>
            </a:extLst>
          </p:cNvPr>
          <p:cNvSpPr/>
          <p:nvPr/>
        </p:nvSpPr>
        <p:spPr>
          <a:xfrm>
            <a:off x="4842991" y="4696156"/>
            <a:ext cx="3996918" cy="461632"/>
          </a:xfrm>
          <a:custGeom>
            <a:avLst/>
            <a:gdLst/>
            <a:ahLst/>
            <a:cxnLst/>
            <a:rect l="l" t="t" r="r" b="b"/>
            <a:pathLst>
              <a:path w="7993836" h="923264">
                <a:moveTo>
                  <a:pt x="0" y="0"/>
                </a:moveTo>
                <a:lnTo>
                  <a:pt x="7993836" y="0"/>
                </a:lnTo>
                <a:lnTo>
                  <a:pt x="7993836" y="923264"/>
                </a:lnTo>
                <a:lnTo>
                  <a:pt x="0" y="9232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8776" t="-1014198"/>
            </a:stretch>
          </a:blipFill>
        </p:spPr>
      </p:sp>
      <p:sp>
        <p:nvSpPr>
          <p:cNvPr id="6" name="Tytuł 1">
            <a:extLst>
              <a:ext uri="{FF2B5EF4-FFF2-40B4-BE49-F238E27FC236}">
                <a16:creationId xmlns:a16="http://schemas.microsoft.com/office/drawing/2014/main" id="{1298F708-56EF-8CC3-DCAA-F1D14B6471A2}"/>
              </a:ext>
            </a:extLst>
          </p:cNvPr>
          <p:cNvSpPr txBox="1">
            <a:spLocks/>
          </p:cNvSpPr>
          <p:nvPr/>
        </p:nvSpPr>
        <p:spPr>
          <a:xfrm>
            <a:off x="614660" y="401755"/>
            <a:ext cx="6747535" cy="732481"/>
          </a:xfrm>
          <a:prstGeom prst="round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5200"/>
            </a:pPr>
            <a:r>
              <a:rPr lang="pl-PL" sz="3600" b="1" dirty="0">
                <a:solidFill>
                  <a:schemeClr val="bg1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2. SZANUJ DAR JEDZENIA</a:t>
            </a: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4E7901C8-78A8-3021-2C09-6A249C1FB7D7}"/>
              </a:ext>
            </a:extLst>
          </p:cNvPr>
          <p:cNvSpPr txBox="1"/>
          <p:nvPr/>
        </p:nvSpPr>
        <p:spPr>
          <a:xfrm>
            <a:off x="6008913" y="3827090"/>
            <a:ext cx="26831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l-PL" sz="2400" dirty="0">
                <a:ln>
                  <a:solidFill>
                    <a:schemeClr val="tx2"/>
                  </a:solidFill>
                </a:ln>
                <a:solidFill>
                  <a:srgbClr val="ECAC27"/>
                </a:solidFill>
                <a:latin typeface="Josefin Sans" pitchFamily="2" charset="-18"/>
              </a:rPr>
              <a:t>„Nie kradnij jedzenia ze stołu ubogiego”</a:t>
            </a:r>
            <a:endParaRPr lang="pl-PL" dirty="0">
              <a:ln>
                <a:solidFill>
                  <a:schemeClr val="tx2"/>
                </a:solidFill>
              </a:ln>
              <a:solidFill>
                <a:srgbClr val="ECAC27"/>
              </a:solidFill>
              <a:latin typeface="Josefin Sans" pitchFamily="2" charset="-18"/>
            </a:endParaRPr>
          </a:p>
        </p:txBody>
      </p:sp>
      <p:sp>
        <p:nvSpPr>
          <p:cNvPr id="11" name="TextBox 14">
            <a:extLst>
              <a:ext uri="{FF2B5EF4-FFF2-40B4-BE49-F238E27FC236}">
                <a16:creationId xmlns:a16="http://schemas.microsoft.com/office/drawing/2014/main" id="{0094661F-7EC3-FF06-EB97-08C15158BB8B}"/>
              </a:ext>
            </a:extLst>
          </p:cNvPr>
          <p:cNvSpPr txBox="1"/>
          <p:nvPr/>
        </p:nvSpPr>
        <p:spPr>
          <a:xfrm>
            <a:off x="769791" y="1604502"/>
            <a:ext cx="4303746" cy="27551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457200" indent="-457200">
              <a:lnSpc>
                <a:spcPts val="3593"/>
              </a:lnSpc>
              <a:spcAft>
                <a:spcPts val="1200"/>
              </a:spcAft>
              <a:buClr>
                <a:schemeClr val="bg1"/>
              </a:buClr>
              <a:buFont typeface="Symbol" panose="05050102010706020507" pitchFamily="18" charset="2"/>
              <a:buChar char="Þ"/>
            </a:pPr>
            <a:r>
              <a:rPr lang="pl-PL" sz="2800" dirty="0">
                <a:solidFill>
                  <a:srgbClr val="FFFFFF"/>
                </a:solidFill>
                <a:latin typeface="Poppins Bold"/>
              </a:rPr>
              <a:t>KUPUJ ILE ZJESZ</a:t>
            </a:r>
          </a:p>
          <a:p>
            <a:pPr marL="457200" indent="-457200">
              <a:lnSpc>
                <a:spcPts val="3593"/>
              </a:lnSpc>
              <a:spcAft>
                <a:spcPts val="1200"/>
              </a:spcAft>
              <a:buClr>
                <a:schemeClr val="bg1"/>
              </a:buClr>
              <a:buFont typeface="Symbol" panose="05050102010706020507" pitchFamily="18" charset="2"/>
              <a:buChar char="Þ"/>
            </a:pPr>
            <a:r>
              <a:rPr lang="pl-PL" sz="2800" dirty="0">
                <a:solidFill>
                  <a:srgbClr val="FFFFFF"/>
                </a:solidFill>
                <a:latin typeface="Poppins Bold"/>
              </a:rPr>
              <a:t>PUSTY TALERZ</a:t>
            </a:r>
          </a:p>
          <a:p>
            <a:pPr marL="457200" indent="-457200">
              <a:lnSpc>
                <a:spcPts val="3593"/>
              </a:lnSpc>
              <a:spcAft>
                <a:spcPts val="1200"/>
              </a:spcAft>
              <a:buClr>
                <a:schemeClr val="bg1"/>
              </a:buClr>
              <a:buFont typeface="Symbol" panose="05050102010706020507" pitchFamily="18" charset="2"/>
              <a:buChar char="Þ"/>
            </a:pPr>
            <a:r>
              <a:rPr lang="pl-PL" sz="2800" dirty="0">
                <a:solidFill>
                  <a:srgbClr val="FFFFFF"/>
                </a:solidFill>
                <a:latin typeface="Poppins Bold"/>
              </a:rPr>
              <a:t>WYKORZYSTUJ RESZTKI</a:t>
            </a:r>
            <a:r>
              <a:rPr lang="en-US" sz="2800" dirty="0">
                <a:solidFill>
                  <a:srgbClr val="FFFFFF"/>
                </a:solidFill>
                <a:latin typeface="Poppins Bold"/>
              </a:rPr>
              <a:t> </a:t>
            </a:r>
            <a:endParaRPr lang="pl-PL" sz="2800" dirty="0">
              <a:solidFill>
                <a:srgbClr val="FFFFFF"/>
              </a:solidFill>
              <a:latin typeface="Poppins Bold"/>
            </a:endParaRPr>
          </a:p>
          <a:p>
            <a:pPr marL="457200" indent="-457200">
              <a:lnSpc>
                <a:spcPts val="3593"/>
              </a:lnSpc>
              <a:spcAft>
                <a:spcPts val="1200"/>
              </a:spcAft>
              <a:buClr>
                <a:schemeClr val="bg1"/>
              </a:buClr>
              <a:buFont typeface="Symbol" panose="05050102010706020507" pitchFamily="18" charset="2"/>
              <a:buChar char="Þ"/>
            </a:pPr>
            <a:r>
              <a:rPr lang="pl-PL" sz="2800" dirty="0">
                <a:solidFill>
                  <a:srgbClr val="FFFFFF"/>
                </a:solidFill>
                <a:latin typeface="Poppins Bold"/>
              </a:rPr>
              <a:t>PODZIEL SIĘ</a:t>
            </a:r>
            <a:endParaRPr lang="en-US" sz="2800" dirty="0">
              <a:solidFill>
                <a:srgbClr val="FFFFFF"/>
              </a:solidFill>
              <a:latin typeface="Poppins Bold"/>
            </a:endParaRPr>
          </a:p>
        </p:txBody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2A48F814-9B95-CA7F-9695-C2EA2E1360D6}"/>
              </a:ext>
            </a:extLst>
          </p:cNvPr>
          <p:cNvSpPr/>
          <p:nvPr/>
        </p:nvSpPr>
        <p:spPr>
          <a:xfrm rot="5400000">
            <a:off x="6635148" y="1683239"/>
            <a:ext cx="2905999" cy="1390515"/>
          </a:xfrm>
          <a:custGeom>
            <a:avLst/>
            <a:gdLst/>
            <a:ahLst/>
            <a:cxnLst/>
            <a:rect l="l" t="t" r="r" b="b"/>
            <a:pathLst>
              <a:path w="6974595" h="3696535">
                <a:moveTo>
                  <a:pt x="0" y="0"/>
                </a:moveTo>
                <a:lnTo>
                  <a:pt x="6974594" y="0"/>
                </a:lnTo>
                <a:lnTo>
                  <a:pt x="6974594" y="3696536"/>
                </a:lnTo>
                <a:lnTo>
                  <a:pt x="0" y="36965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0" name="Obraz 9">
            <a:extLst>
              <a:ext uri="{FF2B5EF4-FFF2-40B4-BE49-F238E27FC236}">
                <a16:creationId xmlns:a16="http://schemas.microsoft.com/office/drawing/2014/main" id="{81A69F70-082E-8107-36D7-856933C78C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5319" y="1667426"/>
            <a:ext cx="3010895" cy="200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679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"/>
            <a:ext cx="9144000" cy="5143500"/>
            <a:chOff x="0" y="0"/>
            <a:chExt cx="4816593" cy="257386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573867"/>
            </a:xfrm>
            <a:custGeom>
              <a:avLst/>
              <a:gdLst/>
              <a:ahLst/>
              <a:cxnLst/>
              <a:rect l="l" t="t" r="r" b="b"/>
              <a:pathLst>
                <a:path w="4816592" h="2573867">
                  <a:moveTo>
                    <a:pt x="0" y="0"/>
                  </a:moveTo>
                  <a:lnTo>
                    <a:pt x="4816592" y="0"/>
                  </a:lnTo>
                  <a:lnTo>
                    <a:pt x="4816592" y="2573867"/>
                  </a:lnTo>
                  <a:lnTo>
                    <a:pt x="0" y="2573867"/>
                  </a:lnTo>
                  <a:close/>
                </a:path>
              </a:pathLst>
            </a:custGeom>
            <a:solidFill>
              <a:srgbClr val="404A6C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2611967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>
                <a:lnSpc>
                  <a:spcPts val="1412"/>
                </a:lnSpc>
              </a:pPr>
              <a:endParaRPr sz="700"/>
            </a:p>
          </p:txBody>
        </p:sp>
      </p:grpSp>
      <p:pic>
        <p:nvPicPr>
          <p:cNvPr id="8" name="Obraz 7">
            <a:extLst>
              <a:ext uri="{FF2B5EF4-FFF2-40B4-BE49-F238E27FC236}">
                <a16:creationId xmlns:a16="http://schemas.microsoft.com/office/drawing/2014/main" id="{EB5B9C85-D6F7-0924-10C6-77A7A3E447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53" b="14587"/>
          <a:stretch/>
        </p:blipFill>
        <p:spPr>
          <a:xfrm>
            <a:off x="-1" y="1"/>
            <a:ext cx="9144000" cy="5143500"/>
          </a:xfrm>
          <a:prstGeom prst="rect">
            <a:avLst/>
          </a:prstGeom>
        </p:spPr>
      </p:pic>
      <p:sp>
        <p:nvSpPr>
          <p:cNvPr id="37" name="Freeform 14">
            <a:extLst>
              <a:ext uri="{FF2B5EF4-FFF2-40B4-BE49-F238E27FC236}">
                <a16:creationId xmlns:a16="http://schemas.microsoft.com/office/drawing/2014/main" id="{1223C6F1-913B-9122-65CF-B4C3EF1C9658}"/>
              </a:ext>
            </a:extLst>
          </p:cNvPr>
          <p:cNvSpPr/>
          <p:nvPr/>
        </p:nvSpPr>
        <p:spPr>
          <a:xfrm>
            <a:off x="76723" y="4762282"/>
            <a:ext cx="3996918" cy="461632"/>
          </a:xfrm>
          <a:custGeom>
            <a:avLst/>
            <a:gdLst/>
            <a:ahLst/>
            <a:cxnLst/>
            <a:rect l="l" t="t" r="r" b="b"/>
            <a:pathLst>
              <a:path w="7993836" h="923264">
                <a:moveTo>
                  <a:pt x="0" y="0"/>
                </a:moveTo>
                <a:lnTo>
                  <a:pt x="7993836" y="0"/>
                </a:lnTo>
                <a:lnTo>
                  <a:pt x="7993836" y="923264"/>
                </a:lnTo>
                <a:lnTo>
                  <a:pt x="0" y="92326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28776" t="-1014198"/>
            </a:stretch>
          </a:blipFill>
        </p:spPr>
      </p:sp>
      <p:sp>
        <p:nvSpPr>
          <p:cNvPr id="12" name="TextBox 49">
            <a:extLst>
              <a:ext uri="{FF2B5EF4-FFF2-40B4-BE49-F238E27FC236}">
                <a16:creationId xmlns:a16="http://schemas.microsoft.com/office/drawing/2014/main" id="{894658D3-D0FE-08EF-465C-CEBA9E3593A9}"/>
              </a:ext>
            </a:extLst>
          </p:cNvPr>
          <p:cNvSpPr txBox="1"/>
          <p:nvPr/>
        </p:nvSpPr>
        <p:spPr>
          <a:xfrm>
            <a:off x="3475209" y="4046555"/>
            <a:ext cx="5768600" cy="524553"/>
          </a:xfrm>
          <a:prstGeom prst="rect">
            <a:avLst/>
          </a:prstGeom>
          <a:solidFill>
            <a:srgbClr val="52D1B2"/>
          </a:solidFill>
          <a:ln w="28575">
            <a:noFill/>
          </a:ln>
        </p:spPr>
        <p:txBody>
          <a:bodyPr wrap="square" lIns="72000" tIns="36000" rIns="72000" bIns="72000" rtlCol="0" anchor="t">
            <a:spAutoFit/>
          </a:bodyPr>
          <a:lstStyle/>
          <a:p>
            <a:r>
              <a:rPr lang="pl-PL" sz="2700" b="1" dirty="0">
                <a:solidFill>
                  <a:schemeClr val="bg1"/>
                </a:solidFill>
                <a:latin typeface="Barlow" panose="00000800000000000000" pitchFamily="2" charset="-18"/>
                <a:cs typeface="Arial" panose="020B0604020202020204" pitchFamily="34" charset="0"/>
                <a:sym typeface="Symbol" panose="05050102010706020507" pitchFamily="18" charset="2"/>
              </a:rPr>
              <a:t> MNIEJ KONSERWANTÓW</a:t>
            </a:r>
            <a:endParaRPr lang="pl-PL" sz="2700" b="1" dirty="0">
              <a:solidFill>
                <a:schemeClr val="bg1"/>
              </a:solidFill>
              <a:latin typeface="Barlow" panose="00000800000000000000" pitchFamily="2" charset="-18"/>
              <a:cs typeface="Arial" panose="020B0604020202020204" pitchFamily="34" charset="0"/>
            </a:endParaRPr>
          </a:p>
        </p:txBody>
      </p:sp>
      <p:sp>
        <p:nvSpPr>
          <p:cNvPr id="13" name="TextBox 49">
            <a:extLst>
              <a:ext uri="{FF2B5EF4-FFF2-40B4-BE49-F238E27FC236}">
                <a16:creationId xmlns:a16="http://schemas.microsoft.com/office/drawing/2014/main" id="{C07B8438-BF51-0B0C-870D-97E96F9DC3AD}"/>
              </a:ext>
            </a:extLst>
          </p:cNvPr>
          <p:cNvSpPr txBox="1"/>
          <p:nvPr/>
        </p:nvSpPr>
        <p:spPr>
          <a:xfrm>
            <a:off x="3475208" y="3453888"/>
            <a:ext cx="5768601" cy="524553"/>
          </a:xfrm>
          <a:prstGeom prst="rect">
            <a:avLst/>
          </a:prstGeom>
          <a:solidFill>
            <a:srgbClr val="52D1B2"/>
          </a:solidFill>
          <a:ln w="28575">
            <a:noFill/>
          </a:ln>
        </p:spPr>
        <p:txBody>
          <a:bodyPr wrap="square" lIns="72000" tIns="36000" rIns="72000" bIns="72000" rtlCol="0" anchor="t">
            <a:spAutoFit/>
          </a:bodyPr>
          <a:lstStyle/>
          <a:p>
            <a:r>
              <a:rPr lang="pl-PL" sz="2700" b="1" dirty="0">
                <a:solidFill>
                  <a:schemeClr val="bg1"/>
                </a:solidFill>
                <a:latin typeface="Barlow" panose="00000800000000000000" pitchFamily="2" charset="-18"/>
                <a:cs typeface="Arial" panose="020B0604020202020204" pitchFamily="34" charset="0"/>
                <a:sym typeface="Symbol" panose="05050102010706020507" pitchFamily="18" charset="2"/>
              </a:rPr>
              <a:t> KOMPLET WARTOŚCI ODŻYWCZYCH</a:t>
            </a:r>
            <a:endParaRPr lang="pl-PL" sz="2700" b="1" dirty="0">
              <a:solidFill>
                <a:schemeClr val="bg1"/>
              </a:solidFill>
              <a:latin typeface="Barlow" panose="00000800000000000000" pitchFamily="2" charset="-18"/>
              <a:cs typeface="Arial" panose="020B0604020202020204" pitchFamily="34" charset="0"/>
            </a:endParaRPr>
          </a:p>
        </p:txBody>
      </p:sp>
      <p:sp>
        <p:nvSpPr>
          <p:cNvPr id="7" name="TextBox 49">
            <a:extLst>
              <a:ext uri="{FF2B5EF4-FFF2-40B4-BE49-F238E27FC236}">
                <a16:creationId xmlns:a16="http://schemas.microsoft.com/office/drawing/2014/main" id="{08964D5C-93A3-8092-9A4F-1B7BC039FA05}"/>
              </a:ext>
            </a:extLst>
          </p:cNvPr>
          <p:cNvSpPr txBox="1"/>
          <p:nvPr/>
        </p:nvSpPr>
        <p:spPr>
          <a:xfrm>
            <a:off x="3475207" y="2848640"/>
            <a:ext cx="5768601" cy="524553"/>
          </a:xfrm>
          <a:prstGeom prst="rect">
            <a:avLst/>
          </a:prstGeom>
          <a:solidFill>
            <a:srgbClr val="52D1B2"/>
          </a:solidFill>
          <a:ln w="28575">
            <a:noFill/>
          </a:ln>
        </p:spPr>
        <p:txBody>
          <a:bodyPr wrap="square" lIns="72000" tIns="36000" rIns="72000" bIns="72000" rtlCol="0" anchor="t">
            <a:spAutoFit/>
          </a:bodyPr>
          <a:lstStyle/>
          <a:p>
            <a:r>
              <a:rPr lang="pl-PL" sz="2700" b="1" dirty="0">
                <a:solidFill>
                  <a:schemeClr val="bg1"/>
                </a:solidFill>
                <a:latin typeface="Barlow" panose="00000800000000000000" pitchFamily="2" charset="-18"/>
                <a:cs typeface="Arial" panose="020B0604020202020204" pitchFamily="34" charset="0"/>
                <a:sym typeface="Symbol" panose="05050102010706020507" pitchFamily="18" charset="2"/>
              </a:rPr>
              <a:t> ŚWIEŻE, PROSTO Z OGRODU</a:t>
            </a:r>
            <a:endParaRPr lang="pl-PL" sz="2700" b="1" dirty="0">
              <a:solidFill>
                <a:schemeClr val="bg1"/>
              </a:solidFill>
              <a:latin typeface="Barlow" panose="00000800000000000000" pitchFamily="2" charset="-18"/>
              <a:cs typeface="Arial" panose="020B0604020202020204" pitchFamily="34" charset="0"/>
            </a:endParaRPr>
          </a:p>
        </p:txBody>
      </p:sp>
      <p:sp>
        <p:nvSpPr>
          <p:cNvPr id="10" name="Tytuł 1">
            <a:extLst>
              <a:ext uri="{FF2B5EF4-FFF2-40B4-BE49-F238E27FC236}">
                <a16:creationId xmlns:a16="http://schemas.microsoft.com/office/drawing/2014/main" id="{8A5AF54A-1141-DCF4-6DCA-81BAB5356A67}"/>
              </a:ext>
            </a:extLst>
          </p:cNvPr>
          <p:cNvSpPr txBox="1">
            <a:spLocks/>
          </p:cNvSpPr>
          <p:nvPr/>
        </p:nvSpPr>
        <p:spPr>
          <a:xfrm>
            <a:off x="270456" y="224285"/>
            <a:ext cx="8506496" cy="684000"/>
          </a:xfrm>
          <a:prstGeom prst="rect">
            <a:avLst/>
          </a:prstGeom>
          <a:solidFill>
            <a:srgbClr val="3F4A6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5200"/>
            </a:pPr>
            <a:r>
              <a:rPr lang="pl-PL" sz="3500" b="1" dirty="0">
                <a:solidFill>
                  <a:srgbClr val="F9FAFB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3. KUPUJ LOKALNIE; JEDZ SEZONOWO</a:t>
            </a:r>
          </a:p>
        </p:txBody>
      </p:sp>
      <p:sp>
        <p:nvSpPr>
          <p:cNvPr id="11" name="Freeform 15">
            <a:extLst>
              <a:ext uri="{FF2B5EF4-FFF2-40B4-BE49-F238E27FC236}">
                <a16:creationId xmlns:a16="http://schemas.microsoft.com/office/drawing/2014/main" id="{C89A903F-FC98-7125-1668-0DF64E994330}"/>
              </a:ext>
            </a:extLst>
          </p:cNvPr>
          <p:cNvSpPr/>
          <p:nvPr/>
        </p:nvSpPr>
        <p:spPr>
          <a:xfrm>
            <a:off x="3127916" y="2941714"/>
            <a:ext cx="247481" cy="371095"/>
          </a:xfrm>
          <a:custGeom>
            <a:avLst/>
            <a:gdLst/>
            <a:ahLst/>
            <a:cxnLst/>
            <a:rect l="l" t="t" r="r" b="b"/>
            <a:pathLst>
              <a:path w="307325" h="474028">
                <a:moveTo>
                  <a:pt x="0" y="0"/>
                </a:moveTo>
                <a:lnTo>
                  <a:pt x="307325" y="0"/>
                </a:lnTo>
                <a:lnTo>
                  <a:pt x="307325" y="474028"/>
                </a:lnTo>
                <a:lnTo>
                  <a:pt x="0" y="4740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05866" t="-5099"/>
            </a:stretch>
          </a:blipFill>
        </p:spPr>
      </p:sp>
      <p:sp>
        <p:nvSpPr>
          <p:cNvPr id="14" name="Freeform 15">
            <a:extLst>
              <a:ext uri="{FF2B5EF4-FFF2-40B4-BE49-F238E27FC236}">
                <a16:creationId xmlns:a16="http://schemas.microsoft.com/office/drawing/2014/main" id="{68CE29BB-F5D2-A8C8-E261-58E7640499B8}"/>
              </a:ext>
            </a:extLst>
          </p:cNvPr>
          <p:cNvSpPr/>
          <p:nvPr/>
        </p:nvSpPr>
        <p:spPr>
          <a:xfrm>
            <a:off x="3127916" y="3543248"/>
            <a:ext cx="247481" cy="371095"/>
          </a:xfrm>
          <a:custGeom>
            <a:avLst/>
            <a:gdLst/>
            <a:ahLst/>
            <a:cxnLst/>
            <a:rect l="l" t="t" r="r" b="b"/>
            <a:pathLst>
              <a:path w="307325" h="474028">
                <a:moveTo>
                  <a:pt x="0" y="0"/>
                </a:moveTo>
                <a:lnTo>
                  <a:pt x="307325" y="0"/>
                </a:lnTo>
                <a:lnTo>
                  <a:pt x="307325" y="474028"/>
                </a:lnTo>
                <a:lnTo>
                  <a:pt x="0" y="4740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05866" t="-5099"/>
            </a:stretch>
          </a:blipFill>
        </p:spPr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4E017661-30E3-A160-E971-5E9883F82EEA}"/>
              </a:ext>
            </a:extLst>
          </p:cNvPr>
          <p:cNvSpPr/>
          <p:nvPr/>
        </p:nvSpPr>
        <p:spPr>
          <a:xfrm>
            <a:off x="3127917" y="4060797"/>
            <a:ext cx="247481" cy="371095"/>
          </a:xfrm>
          <a:custGeom>
            <a:avLst/>
            <a:gdLst/>
            <a:ahLst/>
            <a:cxnLst/>
            <a:rect l="l" t="t" r="r" b="b"/>
            <a:pathLst>
              <a:path w="307325" h="474028">
                <a:moveTo>
                  <a:pt x="0" y="0"/>
                </a:moveTo>
                <a:lnTo>
                  <a:pt x="307325" y="0"/>
                </a:lnTo>
                <a:lnTo>
                  <a:pt x="307325" y="474028"/>
                </a:lnTo>
                <a:lnTo>
                  <a:pt x="0" y="47402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205866" t="-5099"/>
            </a:stretch>
          </a:blipFill>
        </p:spPr>
      </p:sp>
    </p:spTree>
    <p:extLst>
      <p:ext uri="{BB962C8B-B14F-4D97-AF65-F5344CB8AC3E}">
        <p14:creationId xmlns:p14="http://schemas.microsoft.com/office/powerpoint/2010/main" val="2529484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6"/>
          <p:cNvSpPr txBox="1"/>
          <p:nvPr/>
        </p:nvSpPr>
        <p:spPr>
          <a:xfrm>
            <a:off x="5389900" y="225850"/>
            <a:ext cx="3069600" cy="223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74AD692-DE75-304F-58F9-E582A62633F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594" b="12411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C75E20DB-EB85-F74D-0274-896B39080502}"/>
              </a:ext>
            </a:extLst>
          </p:cNvPr>
          <p:cNvSpPr txBox="1">
            <a:spLocks/>
          </p:cNvSpPr>
          <p:nvPr/>
        </p:nvSpPr>
        <p:spPr>
          <a:xfrm>
            <a:off x="103030" y="92197"/>
            <a:ext cx="8937939" cy="684000"/>
          </a:xfrm>
          <a:prstGeom prst="rect">
            <a:avLst/>
          </a:prstGeom>
          <a:solidFill>
            <a:srgbClr val="3E4A6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5200"/>
            </a:pPr>
            <a:r>
              <a:rPr lang="pl-PL" sz="3300" b="1" dirty="0">
                <a:solidFill>
                  <a:schemeClr val="bg1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4. JEDZ ŻYWNOŚĆ NISKOPRZETWORZONĄ</a:t>
            </a:r>
          </a:p>
        </p:txBody>
      </p:sp>
      <p:sp>
        <p:nvSpPr>
          <p:cNvPr id="4" name="TextBox 49">
            <a:extLst>
              <a:ext uri="{FF2B5EF4-FFF2-40B4-BE49-F238E27FC236}">
                <a16:creationId xmlns:a16="http://schemas.microsoft.com/office/drawing/2014/main" id="{307B48E8-2C57-4E13-0D88-802DF5170E10}"/>
              </a:ext>
            </a:extLst>
          </p:cNvPr>
          <p:cNvSpPr txBox="1"/>
          <p:nvPr/>
        </p:nvSpPr>
        <p:spPr>
          <a:xfrm>
            <a:off x="1278050" y="2416561"/>
            <a:ext cx="1906499" cy="663053"/>
          </a:xfrm>
          <a:prstGeom prst="rect">
            <a:avLst/>
          </a:prstGeom>
          <a:solidFill>
            <a:srgbClr val="3E4A6C"/>
          </a:solidFill>
          <a:ln w="3175">
            <a:solidFill>
              <a:srgbClr val="3E4A6C"/>
            </a:solidFill>
          </a:ln>
        </p:spPr>
        <p:txBody>
          <a:bodyPr wrap="square" lIns="144000" tIns="36000" rIns="72000" bIns="72000" rtlCol="0" anchor="t">
            <a:spAutoFit/>
          </a:bodyPr>
          <a:lstStyle/>
          <a:p>
            <a:pPr marL="1588" indent="-1588">
              <a:spcBef>
                <a:spcPts val="600"/>
              </a:spcBef>
            </a:pPr>
            <a:r>
              <a:rPr lang="pl-PL" sz="3600" b="1" dirty="0">
                <a:solidFill>
                  <a:schemeClr val="bg1"/>
                </a:solidFill>
                <a:latin typeface="Barlow" panose="00000800000000000000" pitchFamily="2" charset="-18"/>
                <a:cs typeface="Arial" panose="020B0604020202020204" pitchFamily="34" charset="0"/>
                <a:sym typeface="Symbol" panose="05050102010706020507" pitchFamily="18" charset="2"/>
              </a:rPr>
              <a:t>UNIKAJ </a:t>
            </a:r>
            <a:endParaRPr lang="pl-PL" sz="3600" b="1" dirty="0">
              <a:solidFill>
                <a:schemeClr val="bg1"/>
              </a:solidFill>
              <a:latin typeface="Barlow" panose="00000800000000000000" pitchFamily="2" charset="-18"/>
              <a:cs typeface="Arial" panose="020B0604020202020204" pitchFamily="34" charset="0"/>
            </a:endParaRPr>
          </a:p>
        </p:txBody>
      </p:sp>
      <p:sp>
        <p:nvSpPr>
          <p:cNvPr id="6" name="Freeform 34">
            <a:extLst>
              <a:ext uri="{FF2B5EF4-FFF2-40B4-BE49-F238E27FC236}">
                <a16:creationId xmlns:a16="http://schemas.microsoft.com/office/drawing/2014/main" id="{0ED1534D-6944-6E42-D276-C1FCB395F0AA}"/>
              </a:ext>
            </a:extLst>
          </p:cNvPr>
          <p:cNvSpPr/>
          <p:nvPr/>
        </p:nvSpPr>
        <p:spPr>
          <a:xfrm rot="11183405">
            <a:off x="3609129" y="2139228"/>
            <a:ext cx="3223451" cy="1835336"/>
          </a:xfrm>
          <a:custGeom>
            <a:avLst/>
            <a:gdLst/>
            <a:ahLst/>
            <a:cxnLst/>
            <a:rect l="l" t="t" r="r" b="b"/>
            <a:pathLst>
              <a:path w="3485049" h="3402279">
                <a:moveTo>
                  <a:pt x="0" y="0"/>
                </a:moveTo>
                <a:lnTo>
                  <a:pt x="3485049" y="0"/>
                </a:lnTo>
                <a:lnTo>
                  <a:pt x="3485049" y="3402279"/>
                </a:lnTo>
                <a:lnTo>
                  <a:pt x="0" y="34022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49">
            <a:extLst>
              <a:ext uri="{FF2B5EF4-FFF2-40B4-BE49-F238E27FC236}">
                <a16:creationId xmlns:a16="http://schemas.microsoft.com/office/drawing/2014/main" id="{A3D3BC33-33DF-FF60-3A3B-D7F7C8DF05E2}"/>
              </a:ext>
            </a:extLst>
          </p:cNvPr>
          <p:cNvSpPr txBox="1"/>
          <p:nvPr/>
        </p:nvSpPr>
        <p:spPr>
          <a:xfrm>
            <a:off x="5158732" y="1258915"/>
            <a:ext cx="3300768" cy="1012755"/>
          </a:xfrm>
          <a:prstGeom prst="rect">
            <a:avLst/>
          </a:prstGeom>
          <a:solidFill>
            <a:srgbClr val="3E4A6C"/>
          </a:solidFill>
          <a:ln w="3175">
            <a:solidFill>
              <a:srgbClr val="3E4A6C"/>
            </a:solidFill>
          </a:ln>
        </p:spPr>
        <p:txBody>
          <a:bodyPr wrap="square" lIns="144000" tIns="108000" rIns="72000" bIns="72000" rtlCol="0" anchor="t">
            <a:spAutoFit/>
          </a:bodyPr>
          <a:lstStyle/>
          <a:p>
            <a:pPr marL="1588" indent="-1588" algn="ctr">
              <a:spcBef>
                <a:spcPts val="600"/>
              </a:spcBef>
            </a:pPr>
            <a:r>
              <a:rPr lang="pl-PL" sz="2700" b="1" dirty="0">
                <a:solidFill>
                  <a:schemeClr val="bg1"/>
                </a:solidFill>
                <a:latin typeface="Barlow" panose="00000800000000000000" pitchFamily="2" charset="-18"/>
                <a:cs typeface="Arial" panose="020B0604020202020204" pitchFamily="34" charset="0"/>
                <a:sym typeface="Symbol" panose="05050102010706020507" pitchFamily="18" charset="2"/>
              </a:rPr>
              <a:t>ŻYJ BEZ </a:t>
            </a:r>
            <a:r>
              <a:rPr lang="pl-PL" sz="2700" b="1" dirty="0">
                <a:solidFill>
                  <a:schemeClr val="bg1"/>
                </a:solidFill>
                <a:latin typeface="Barlow" panose="00000800000000000000" pitchFamily="2" charset="-18"/>
                <a:cs typeface="Arial" panose="020B0604020202020204" pitchFamily="34" charset="0"/>
              </a:rPr>
              <a:t>CUKRZYCY I NOWOTWORÓW</a:t>
            </a:r>
          </a:p>
        </p:txBody>
      </p:sp>
      <p:sp>
        <p:nvSpPr>
          <p:cNvPr id="2" name="TextBox 49">
            <a:extLst>
              <a:ext uri="{FF2B5EF4-FFF2-40B4-BE49-F238E27FC236}">
                <a16:creationId xmlns:a16="http://schemas.microsoft.com/office/drawing/2014/main" id="{A303D4B1-69A8-F547-F937-3861004748CE}"/>
              </a:ext>
            </a:extLst>
          </p:cNvPr>
          <p:cNvSpPr txBox="1"/>
          <p:nvPr/>
        </p:nvSpPr>
        <p:spPr>
          <a:xfrm>
            <a:off x="1278051" y="3208902"/>
            <a:ext cx="4111850" cy="997366"/>
          </a:xfrm>
          <a:prstGeom prst="rect">
            <a:avLst/>
          </a:prstGeom>
          <a:solidFill>
            <a:srgbClr val="52D1B2"/>
          </a:solidFill>
          <a:ln w="3175">
            <a:solidFill>
              <a:srgbClr val="3E4A6C"/>
            </a:solidFill>
          </a:ln>
        </p:spPr>
        <p:txBody>
          <a:bodyPr wrap="square" lIns="72000" tIns="108000" rIns="72000" bIns="72000" rtlCol="0" anchor="t">
            <a:spAutoFit/>
          </a:bodyPr>
          <a:lstStyle/>
          <a:p>
            <a:pPr marL="1588" indent="-1588">
              <a:spcBef>
                <a:spcPts val="600"/>
              </a:spcBef>
            </a:pPr>
            <a:r>
              <a:rPr lang="pl-PL" sz="2400" b="1" dirty="0">
                <a:solidFill>
                  <a:schemeClr val="bg1"/>
                </a:solidFill>
                <a:latin typeface="Barlow" panose="00000800000000000000" pitchFamily="2" charset="-18"/>
                <a:cs typeface="Arial" panose="020B0604020202020204" pitchFamily="34" charset="0"/>
                <a:sym typeface="Symbol" panose="05050102010706020507" pitchFamily="18" charset="2"/>
              </a:rPr>
              <a:t> ZBĘNYCH SKŁADNIKÓW </a:t>
            </a:r>
          </a:p>
          <a:p>
            <a:pPr marL="1588" indent="-1588">
              <a:spcBef>
                <a:spcPts val="600"/>
              </a:spcBef>
            </a:pPr>
            <a:r>
              <a:rPr lang="pl-PL" sz="2400" b="1" dirty="0">
                <a:solidFill>
                  <a:schemeClr val="bg1"/>
                </a:solidFill>
                <a:latin typeface="Barlow" panose="00000800000000000000" pitchFamily="2" charset="-18"/>
                <a:cs typeface="Arial" panose="020B0604020202020204" pitchFamily="34" charset="0"/>
                <a:sym typeface="Symbol" panose="05050102010706020507" pitchFamily="18" charset="2"/>
              </a:rPr>
              <a:t></a:t>
            </a:r>
            <a:r>
              <a:rPr lang="pl-PL" sz="2400" b="1" dirty="0">
                <a:solidFill>
                  <a:schemeClr val="bg1"/>
                </a:solidFill>
                <a:latin typeface="Barlow" panose="00000800000000000000" pitchFamily="2" charset="-18"/>
                <a:cs typeface="Arial" panose="020B0604020202020204" pitchFamily="34" charset="0"/>
              </a:rPr>
              <a:t> SZTUCZNYCH DODATKÓW</a:t>
            </a:r>
          </a:p>
        </p:txBody>
      </p:sp>
    </p:spTree>
    <p:extLst>
      <p:ext uri="{BB962C8B-B14F-4D97-AF65-F5344CB8AC3E}">
        <p14:creationId xmlns:p14="http://schemas.microsoft.com/office/powerpoint/2010/main" val="3171390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584546-953E-EBF2-8234-BB1864C2E0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700" y="1687891"/>
            <a:ext cx="8520600" cy="1457800"/>
          </a:xfrm>
        </p:spPr>
        <p:txBody>
          <a:bodyPr/>
          <a:lstStyle/>
          <a:p>
            <a:r>
              <a:rPr lang="pl-PL" sz="4400" dirty="0">
                <a:solidFill>
                  <a:schemeClr val="bg1"/>
                </a:solidFill>
                <a:latin typeface="Poppins ExtraBold" panose="00000900000000000000" pitchFamily="2" charset="-18"/>
                <a:cs typeface="Poppins ExtraBold" panose="00000900000000000000" pitchFamily="2" charset="-18"/>
              </a:rPr>
              <a:t>Innowacje społeczne</a:t>
            </a:r>
            <a:br>
              <a:rPr lang="pl-PL" sz="4400" dirty="0">
                <a:solidFill>
                  <a:schemeClr val="bg1"/>
                </a:solidFill>
                <a:latin typeface="Poppins ExtraBold" panose="00000900000000000000" pitchFamily="2" charset="-18"/>
                <a:cs typeface="Poppins ExtraBold" panose="00000900000000000000" pitchFamily="2" charset="-18"/>
              </a:rPr>
            </a:br>
            <a:r>
              <a:rPr lang="pl-PL" sz="3200" dirty="0">
                <a:solidFill>
                  <a:schemeClr val="bg1"/>
                </a:solidFill>
                <a:latin typeface="Poppins ExtraBold" panose="00000900000000000000" pitchFamily="2" charset="-18"/>
                <a:cs typeface="Poppins ExtraBold" panose="00000900000000000000" pitchFamily="2" charset="-18"/>
              </a:rPr>
              <a:t>na rzecz konsumpcji zrównoważonej</a:t>
            </a:r>
            <a:endParaRPr lang="pl-PL" sz="4400" dirty="0">
              <a:solidFill>
                <a:schemeClr val="bg1"/>
              </a:solidFill>
              <a:latin typeface="Poppins ExtraBold" panose="00000900000000000000" pitchFamily="2" charset="-18"/>
              <a:cs typeface="Poppins ExtraBold" panose="00000900000000000000" pitchFamily="2" charset="-18"/>
            </a:endParaRPr>
          </a:p>
        </p:txBody>
      </p:sp>
      <p:grpSp>
        <p:nvGrpSpPr>
          <p:cNvPr id="3" name="Grupa 2">
            <a:extLst>
              <a:ext uri="{FF2B5EF4-FFF2-40B4-BE49-F238E27FC236}">
                <a16:creationId xmlns:a16="http://schemas.microsoft.com/office/drawing/2014/main" id="{B0894C06-7A48-9A9F-5709-464226515243}"/>
              </a:ext>
            </a:extLst>
          </p:cNvPr>
          <p:cNvGrpSpPr/>
          <p:nvPr/>
        </p:nvGrpSpPr>
        <p:grpSpPr>
          <a:xfrm>
            <a:off x="253841" y="-1383715"/>
            <a:ext cx="5285929" cy="8077497"/>
            <a:chOff x="253841" y="-1383715"/>
            <a:chExt cx="5285929" cy="8077497"/>
          </a:xfrm>
        </p:grpSpPr>
        <p:sp>
          <p:nvSpPr>
            <p:cNvPr id="4" name="Freeform 25">
              <a:extLst>
                <a:ext uri="{FF2B5EF4-FFF2-40B4-BE49-F238E27FC236}">
                  <a16:creationId xmlns:a16="http://schemas.microsoft.com/office/drawing/2014/main" id="{22A7193A-F701-3559-77BC-83407DE1EBF6}"/>
                </a:ext>
              </a:extLst>
            </p:cNvPr>
            <p:cNvSpPr/>
            <p:nvPr/>
          </p:nvSpPr>
          <p:spPr>
            <a:xfrm flipH="1">
              <a:off x="253841" y="3101965"/>
              <a:ext cx="1321967" cy="2416214"/>
            </a:xfrm>
            <a:custGeom>
              <a:avLst/>
              <a:gdLst/>
              <a:ahLst/>
              <a:cxnLst/>
              <a:rect l="l" t="t" r="r" b="b"/>
              <a:pathLst>
                <a:path w="1594358" h="3572792">
                  <a:moveTo>
                    <a:pt x="1594358" y="0"/>
                  </a:moveTo>
                  <a:lnTo>
                    <a:pt x="0" y="0"/>
                  </a:lnTo>
                  <a:lnTo>
                    <a:pt x="0" y="3572792"/>
                  </a:lnTo>
                  <a:lnTo>
                    <a:pt x="1594358" y="3572792"/>
                  </a:lnTo>
                  <a:lnTo>
                    <a:pt x="1594358" y="0"/>
                  </a:lnTo>
                  <a:close/>
                </a:path>
              </a:pathLst>
            </a:custGeom>
            <a:blipFill>
              <a:blip r:embed="rId4">
                <a:alphaModFix amt="5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26">
              <a:extLst>
                <a:ext uri="{FF2B5EF4-FFF2-40B4-BE49-F238E27FC236}">
                  <a16:creationId xmlns:a16="http://schemas.microsoft.com/office/drawing/2014/main" id="{FDFCFCC9-F05C-7EF7-F499-FE981E179311}"/>
                </a:ext>
              </a:extLst>
            </p:cNvPr>
            <p:cNvSpPr/>
            <p:nvPr/>
          </p:nvSpPr>
          <p:spPr>
            <a:xfrm>
              <a:off x="1463975" y="3683719"/>
              <a:ext cx="1233177" cy="2520403"/>
            </a:xfrm>
            <a:custGeom>
              <a:avLst/>
              <a:gdLst/>
              <a:ahLst/>
              <a:cxnLst/>
              <a:rect l="l" t="t" r="r" b="b"/>
              <a:pathLst>
                <a:path w="1920283" h="4303155">
                  <a:moveTo>
                    <a:pt x="0" y="0"/>
                  </a:moveTo>
                  <a:lnTo>
                    <a:pt x="1920283" y="0"/>
                  </a:lnTo>
                  <a:lnTo>
                    <a:pt x="1920283" y="4303155"/>
                  </a:lnTo>
                  <a:lnTo>
                    <a:pt x="0" y="4303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27">
              <a:extLst>
                <a:ext uri="{FF2B5EF4-FFF2-40B4-BE49-F238E27FC236}">
                  <a16:creationId xmlns:a16="http://schemas.microsoft.com/office/drawing/2014/main" id="{1832CCD4-D8D2-3701-25CB-47BD2E6ADEB1}"/>
                </a:ext>
              </a:extLst>
            </p:cNvPr>
            <p:cNvSpPr/>
            <p:nvPr/>
          </p:nvSpPr>
          <p:spPr>
            <a:xfrm flipH="1">
              <a:off x="4224393" y="4065462"/>
              <a:ext cx="1315377" cy="2628320"/>
            </a:xfrm>
            <a:custGeom>
              <a:avLst/>
              <a:gdLst/>
              <a:ahLst/>
              <a:cxnLst/>
              <a:rect l="l" t="t" r="r" b="b"/>
              <a:pathLst>
                <a:path w="1594358" h="3572792">
                  <a:moveTo>
                    <a:pt x="1594359" y="0"/>
                  </a:moveTo>
                  <a:lnTo>
                    <a:pt x="0" y="0"/>
                  </a:lnTo>
                  <a:lnTo>
                    <a:pt x="0" y="3572792"/>
                  </a:lnTo>
                  <a:lnTo>
                    <a:pt x="1594359" y="3572792"/>
                  </a:lnTo>
                  <a:lnTo>
                    <a:pt x="1594359" y="0"/>
                  </a:lnTo>
                  <a:close/>
                </a:path>
              </a:pathLst>
            </a:custGeom>
            <a:blipFill>
              <a:blip r:embed="rId4">
                <a:alphaModFix amt="5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7" name="Freeform 28">
              <a:extLst>
                <a:ext uri="{FF2B5EF4-FFF2-40B4-BE49-F238E27FC236}">
                  <a16:creationId xmlns:a16="http://schemas.microsoft.com/office/drawing/2014/main" id="{49A2B0F7-E2DC-DB48-D34E-18092055AD0A}"/>
                </a:ext>
              </a:extLst>
            </p:cNvPr>
            <p:cNvSpPr/>
            <p:nvPr/>
          </p:nvSpPr>
          <p:spPr>
            <a:xfrm>
              <a:off x="2515340" y="4065462"/>
              <a:ext cx="1315377" cy="2268876"/>
            </a:xfrm>
            <a:custGeom>
              <a:avLst/>
              <a:gdLst/>
              <a:ahLst/>
              <a:cxnLst/>
              <a:rect l="l" t="t" r="r" b="b"/>
              <a:pathLst>
                <a:path w="1920283" h="4303155">
                  <a:moveTo>
                    <a:pt x="0" y="0"/>
                  </a:moveTo>
                  <a:lnTo>
                    <a:pt x="1920283" y="0"/>
                  </a:lnTo>
                  <a:lnTo>
                    <a:pt x="1920283" y="4303155"/>
                  </a:lnTo>
                  <a:lnTo>
                    <a:pt x="0" y="4303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58000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8" name="Freeform 13">
              <a:extLst>
                <a:ext uri="{FF2B5EF4-FFF2-40B4-BE49-F238E27FC236}">
                  <a16:creationId xmlns:a16="http://schemas.microsoft.com/office/drawing/2014/main" id="{4F0D5B42-9417-270F-381A-A902E853D026}"/>
                </a:ext>
              </a:extLst>
            </p:cNvPr>
            <p:cNvSpPr/>
            <p:nvPr/>
          </p:nvSpPr>
          <p:spPr>
            <a:xfrm rot="9404854" flipH="1">
              <a:off x="750701" y="-1383715"/>
              <a:ext cx="1524571" cy="3416406"/>
            </a:xfrm>
            <a:custGeom>
              <a:avLst/>
              <a:gdLst/>
              <a:ahLst/>
              <a:cxnLst/>
              <a:rect l="l" t="t" r="r" b="b"/>
              <a:pathLst>
                <a:path w="1524571" h="3416406">
                  <a:moveTo>
                    <a:pt x="1524572" y="0"/>
                  </a:moveTo>
                  <a:lnTo>
                    <a:pt x="0" y="0"/>
                  </a:lnTo>
                  <a:lnTo>
                    <a:pt x="0" y="3416406"/>
                  </a:lnTo>
                  <a:lnTo>
                    <a:pt x="1524572" y="3416406"/>
                  </a:lnTo>
                  <a:lnTo>
                    <a:pt x="1524572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9430115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>
            <a:extLst>
              <a:ext uri="{FF2B5EF4-FFF2-40B4-BE49-F238E27FC236}">
                <a16:creationId xmlns:a16="http://schemas.microsoft.com/office/drawing/2014/main" id="{375796E1-2F0F-614E-FE39-D129EE7B41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96" b="7630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ytuł 1">
            <a:extLst>
              <a:ext uri="{FF2B5EF4-FFF2-40B4-BE49-F238E27FC236}">
                <a16:creationId xmlns:a16="http://schemas.microsoft.com/office/drawing/2014/main" id="{BDF5DD0D-8187-BDEA-EA6F-F0A91B17CC31}"/>
              </a:ext>
            </a:extLst>
          </p:cNvPr>
          <p:cNvSpPr txBox="1">
            <a:spLocks/>
          </p:cNvSpPr>
          <p:nvPr/>
        </p:nvSpPr>
        <p:spPr>
          <a:xfrm>
            <a:off x="103030" y="92197"/>
            <a:ext cx="8937939" cy="732481"/>
          </a:xfrm>
          <a:prstGeom prst="rect">
            <a:avLst/>
          </a:prstGeom>
          <a:solidFill>
            <a:srgbClr val="3E4A6C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5200"/>
            </a:pPr>
            <a:r>
              <a:rPr lang="pl-PL" sz="3600" b="1" dirty="0">
                <a:solidFill>
                  <a:schemeClr val="bg1"/>
                </a:solidFill>
                <a:latin typeface="Poppins SemiBold" panose="00000700000000000000" pitchFamily="2" charset="-18"/>
                <a:cs typeface="Poppins SemiBold" panose="00000700000000000000" pitchFamily="2" charset="-18"/>
              </a:rPr>
              <a:t>KRÓTKIE ŁAŃCUCHY DOSTAW</a:t>
            </a:r>
          </a:p>
        </p:txBody>
      </p:sp>
      <p:sp>
        <p:nvSpPr>
          <p:cNvPr id="12" name="TextBox 33">
            <a:extLst>
              <a:ext uri="{FF2B5EF4-FFF2-40B4-BE49-F238E27FC236}">
                <a16:creationId xmlns:a16="http://schemas.microsoft.com/office/drawing/2014/main" id="{36D5DC99-CE34-CDBC-470F-EA142EDC79E6}"/>
              </a:ext>
            </a:extLst>
          </p:cNvPr>
          <p:cNvSpPr txBox="1"/>
          <p:nvPr/>
        </p:nvSpPr>
        <p:spPr>
          <a:xfrm>
            <a:off x="4137433" y="3949309"/>
            <a:ext cx="4903535" cy="996033"/>
          </a:xfrm>
          <a:prstGeom prst="rect">
            <a:avLst/>
          </a:prstGeom>
          <a:solidFill>
            <a:srgbClr val="3E4A6C"/>
          </a:solidFill>
        </p:spPr>
        <p:txBody>
          <a:bodyPr wrap="square" lIns="36000" tIns="36000" rIns="36000" bIns="36000" rtlCol="0" anchor="t">
            <a:spAutoFit/>
          </a:bodyPr>
          <a:lstStyle/>
          <a:p>
            <a:r>
              <a:rPr lang="pl-PL" sz="2000" b="1" dirty="0">
                <a:solidFill>
                  <a:schemeClr val="bg1"/>
                </a:solidFill>
                <a:latin typeface="Barlow" panose="00000800000000000000" pitchFamily="2" charset="-18"/>
              </a:rPr>
              <a:t>SAMOZBIORY – WEŹ UDZIAŁ W ZBIORACH </a:t>
            </a:r>
            <a:br>
              <a:rPr lang="pl-PL" sz="2000" b="1" dirty="0">
                <a:solidFill>
                  <a:schemeClr val="bg1"/>
                </a:solidFill>
                <a:latin typeface="Barlow" panose="00000800000000000000" pitchFamily="2" charset="-18"/>
              </a:rPr>
            </a:br>
            <a:r>
              <a:rPr lang="pl-PL" sz="2000" b="1" dirty="0">
                <a:solidFill>
                  <a:schemeClr val="bg1"/>
                </a:solidFill>
                <a:latin typeface="Barlow" panose="00000800000000000000" pitchFamily="2" charset="-18"/>
              </a:rPr>
              <a:t>I KUP CO CHCESZ BEZPOŚREDNIO </a:t>
            </a:r>
            <a:br>
              <a:rPr lang="pl-PL" sz="2000" b="1" dirty="0">
                <a:solidFill>
                  <a:schemeClr val="bg1"/>
                </a:solidFill>
                <a:latin typeface="Barlow" panose="00000800000000000000" pitchFamily="2" charset="-18"/>
              </a:rPr>
            </a:br>
            <a:r>
              <a:rPr lang="pl-PL" sz="2000" b="1" dirty="0">
                <a:solidFill>
                  <a:schemeClr val="bg1"/>
                </a:solidFill>
                <a:latin typeface="Barlow" panose="00000800000000000000" pitchFamily="2" charset="-18"/>
              </a:rPr>
              <a:t>Z GOSPODARSTWA;</a:t>
            </a:r>
          </a:p>
        </p:txBody>
      </p:sp>
      <p:sp>
        <p:nvSpPr>
          <p:cNvPr id="13" name="TextBox 33">
            <a:extLst>
              <a:ext uri="{FF2B5EF4-FFF2-40B4-BE49-F238E27FC236}">
                <a16:creationId xmlns:a16="http://schemas.microsoft.com/office/drawing/2014/main" id="{0DABFBBC-092F-3A04-118B-5E6DBE354FEC}"/>
              </a:ext>
            </a:extLst>
          </p:cNvPr>
          <p:cNvSpPr txBox="1"/>
          <p:nvPr/>
        </p:nvSpPr>
        <p:spPr>
          <a:xfrm>
            <a:off x="4137434" y="3187834"/>
            <a:ext cx="4903535" cy="688256"/>
          </a:xfrm>
          <a:prstGeom prst="rect">
            <a:avLst/>
          </a:prstGeom>
          <a:solidFill>
            <a:srgbClr val="3E4A6C"/>
          </a:solidFill>
        </p:spPr>
        <p:txBody>
          <a:bodyPr wrap="square" lIns="36000" tIns="36000" rIns="36000" bIns="36000" rtlCol="0" anchor="t">
            <a:spAutoFit/>
          </a:bodyPr>
          <a:lstStyle/>
          <a:p>
            <a:r>
              <a:rPr lang="pl-PL" sz="2000" b="1">
                <a:solidFill>
                  <a:schemeClr val="bg1"/>
                </a:solidFill>
                <a:latin typeface="Barlow" panose="00000800000000000000" pitchFamily="2" charset="-18"/>
              </a:rPr>
              <a:t>LOKALNE TARGOWISKA – KUPUJ BEZPOŚREDNIO OD ROLNIKÓW</a:t>
            </a:r>
          </a:p>
        </p:txBody>
      </p:sp>
    </p:spTree>
    <p:extLst>
      <p:ext uri="{BB962C8B-B14F-4D97-AF65-F5344CB8AC3E}">
        <p14:creationId xmlns:p14="http://schemas.microsoft.com/office/powerpoint/2010/main" val="481954109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Niestandardowy 1">
      <a:majorFont>
        <a:latin typeface="Poppins Extra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8f27901b-1d3f-4f8b-bc3a-75c9c957cded">
      <Terms xmlns="http://schemas.microsoft.com/office/infopath/2007/PartnerControls"/>
    </lcf76f155ced4ddcb4097134ff3c332f>
    <TaxCatchAll xmlns="3e676f09-0d62-496c-aaf3-e82a4d7aa0a6" xsi:nil="true"/>
    <SharedWithUsers xmlns="3e676f09-0d62-496c-aaf3-e82a4d7aa0a6">
      <UserInfo>
        <DisplayName>Iwona Łobasiuk</DisplayName>
        <AccountId>973</AccountId>
        <AccountType/>
      </UserInfo>
      <UserInfo>
        <DisplayName>Marcin Kawko</DisplayName>
        <AccountId>469</AccountId>
        <AccountType/>
      </UserInfo>
      <UserInfo>
        <DisplayName>Agata Olesińska</DisplayName>
        <AccountId>1031</AccountId>
        <AccountType/>
      </UserInfo>
      <UserInfo>
        <DisplayName>Andrzej Biderman</DisplayName>
        <AccountId>15</AccountId>
        <AccountType/>
      </UserInfo>
      <UserInfo>
        <DisplayName>Ireneusz Krause - Caritas Polska</DisplayName>
        <AccountId>12</AccountId>
        <AccountType/>
      </UserInfo>
      <UserInfo>
        <DisplayName>Ewa Letki-Głuszak</DisplayName>
        <AccountId>1033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56DB6CD1E807844932B64EC0371CEA1" ma:contentTypeVersion="18" ma:contentTypeDescription="Utwórz nowy dokument." ma:contentTypeScope="" ma:versionID="6bfad1e9ffba364ce4e595ad2cf516d7">
  <xsd:schema xmlns:xsd="http://www.w3.org/2001/XMLSchema" xmlns:xs="http://www.w3.org/2001/XMLSchema" xmlns:p="http://schemas.microsoft.com/office/2006/metadata/properties" xmlns:ns2="8f27901b-1d3f-4f8b-bc3a-75c9c957cded" xmlns:ns3="3e676f09-0d62-496c-aaf3-e82a4d7aa0a6" targetNamespace="http://schemas.microsoft.com/office/2006/metadata/properties" ma:root="true" ma:fieldsID="0f075680c63d50bbedfd3884cb16b288" ns2:_="" ns3:_="">
    <xsd:import namespace="8f27901b-1d3f-4f8b-bc3a-75c9c957cded"/>
    <xsd:import namespace="3e676f09-0d62-496c-aaf3-e82a4d7aa0a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27901b-1d3f-4f8b-bc3a-75c9c957cde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Tagi obrazów" ma:readOnly="false" ma:fieldId="{5cf76f15-5ced-4ddc-b409-7134ff3c332f}" ma:taxonomyMulti="true" ma:sspId="0588426c-d31e-4e49-8c5d-1b13a96b563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676f09-0d62-496c-aaf3-e82a4d7aa0a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33659a1-78fd-4f1b-9c9c-0fd3a1cdce7c}" ma:internalName="TaxCatchAll" ma:showField="CatchAllData" ma:web="3e676f09-0d62-496c-aaf3-e82a4d7aa0a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C7AF7DF-367D-4B1D-B5F5-E2849D31B618}">
  <ds:schemaRefs>
    <ds:schemaRef ds:uri="8f27901b-1d3f-4f8b-bc3a-75c9c957cded"/>
    <ds:schemaRef ds:uri="http://purl.org/dc/terms/"/>
    <ds:schemaRef ds:uri="http://purl.org/dc/dcmitype/"/>
    <ds:schemaRef ds:uri="http://schemas.microsoft.com/office/2006/metadata/properties"/>
    <ds:schemaRef ds:uri="3e676f09-0d62-496c-aaf3-e82a4d7aa0a6"/>
    <ds:schemaRef ds:uri="http://purl.org/dc/elements/1.1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9F54368-4D8B-4300-8F46-F1E336C164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f27901b-1d3f-4f8b-bc3a-75c9c957cded"/>
    <ds:schemaRef ds:uri="3e676f09-0d62-496c-aaf3-e82a4d7aa0a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89C8A8E-C6AC-4BE1-AE15-82C8A42928C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2943</TotalTime>
  <Words>1153</Words>
  <Application>Microsoft Office PowerPoint</Application>
  <PresentationFormat>Pokaz na ekranie (16:9)</PresentationFormat>
  <Paragraphs>119</Paragraphs>
  <Slides>16</Slides>
  <Notes>15</Notes>
  <HiddenSlides>0</HiddenSlides>
  <MMClips>0</MMClips>
  <ScaleCrop>false</ScaleCrop>
  <HeadingPairs>
    <vt:vector size="6" baseType="variant">
      <vt:variant>
        <vt:lpstr>Używane czcionki</vt:lpstr>
      </vt:variant>
      <vt:variant>
        <vt:i4>14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16</vt:i4>
      </vt:variant>
    </vt:vector>
  </HeadingPairs>
  <TitlesOfParts>
    <vt:vector size="31" baseType="lpstr">
      <vt:lpstr>Arial</vt:lpstr>
      <vt:lpstr>Barlow</vt:lpstr>
      <vt:lpstr>Barlow Medium Bold</vt:lpstr>
      <vt:lpstr>Calibri</vt:lpstr>
      <vt:lpstr>Josefin Sans</vt:lpstr>
      <vt:lpstr>Josefin Sans Bold</vt:lpstr>
      <vt:lpstr>Josefin Sans SemiBold</vt:lpstr>
      <vt:lpstr>Kollektif Bold</vt:lpstr>
      <vt:lpstr>Open Sans</vt:lpstr>
      <vt:lpstr>Poppins Bold</vt:lpstr>
      <vt:lpstr>Poppins ExtraBold</vt:lpstr>
      <vt:lpstr>Poppins SemiBold</vt:lpstr>
      <vt:lpstr>Symbol</vt:lpstr>
      <vt:lpstr>Wingdings</vt:lpstr>
      <vt:lpstr>Simple Light</vt:lpstr>
      <vt:lpstr>Prezentacja programu PowerPoint</vt:lpstr>
      <vt:lpstr>Prezentacja programu PowerPoint</vt:lpstr>
      <vt:lpstr>Konsumpcja zrównoważona  twoje decyzje mają znaczenie</vt:lpstr>
      <vt:lpstr>Prezentacja programu PowerPoint</vt:lpstr>
      <vt:lpstr>Prezentacja programu PowerPoint</vt:lpstr>
      <vt:lpstr>Prezentacja programu PowerPoint</vt:lpstr>
      <vt:lpstr>Prezentacja programu PowerPoint</vt:lpstr>
      <vt:lpstr>Innowacje społeczne na rzecz konsumpcji zrównoważonej</vt:lpstr>
      <vt:lpstr>Prezentacja programu PowerPoint</vt:lpstr>
      <vt:lpstr>Prezentacja programu PowerPoint</vt:lpstr>
      <vt:lpstr>Innowacje społeczne CARITAS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Andrzej Biderman</dc:creator>
  <cp:lastModifiedBy>Andrzej Biderman</cp:lastModifiedBy>
  <cp:revision>37</cp:revision>
  <dcterms:modified xsi:type="dcterms:W3CDTF">2024-04-03T09:03:21Z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0x010100056DB6CD1E807844932B64EC0371CEA1</vt:lpwstr>
  </property>
  <property fmtid="{D5CDD505-2E9C-101B-9397-08002B2CF9AE}" pid="3" name="MediaServiceImageTags">
    <vt:lpwstr/>
  </property>
</Properties>
</file>