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8" r:id="rId5"/>
    <p:sldId id="260" r:id="rId6"/>
    <p:sldId id="277" r:id="rId7"/>
    <p:sldId id="263" r:id="rId8"/>
    <p:sldId id="275" r:id="rId9"/>
    <p:sldId id="261" r:id="rId10"/>
    <p:sldId id="276" r:id="rId11"/>
    <p:sldId id="262" r:id="rId12"/>
    <p:sldId id="274" r:id="rId13"/>
    <p:sldId id="278" r:id="rId14"/>
    <p:sldId id="464" r:id="rId15"/>
    <p:sldId id="280" r:id="rId16"/>
    <p:sldId id="465" r:id="rId17"/>
    <p:sldId id="461" r:id="rId18"/>
    <p:sldId id="463" r:id="rId19"/>
    <p:sldId id="273" r:id="rId20"/>
  </p:sldIdLst>
  <p:sldSz cx="18288000" cy="10287000"/>
  <p:notesSz cx="6858000" cy="9144000"/>
  <p:embeddedFontLst>
    <p:embeddedFont>
      <p:font typeface="Barlow" panose="00000500000000000000" pitchFamily="2" charset="-18"/>
      <p:regular r:id="rId22"/>
      <p:bold r:id="rId23"/>
      <p:italic r:id="rId24"/>
      <p:boldItalic r:id="rId25"/>
    </p:embeddedFont>
    <p:embeddedFont>
      <p:font typeface="Josefin Sans" pitchFamily="2" charset="-18"/>
      <p:regular r:id="rId26"/>
      <p:bold r:id="rId27"/>
      <p:italic r:id="rId28"/>
      <p:boldItalic r:id="rId29"/>
    </p:embeddedFont>
    <p:embeddedFont>
      <p:font typeface="Josefin Sans Bold" pitchFamily="2" charset="-18"/>
      <p:regular r:id="rId30"/>
      <p:bold r:id="rId31"/>
      <p:boldItalic r:id="rId32"/>
    </p:embeddedFont>
    <p:embeddedFont>
      <p:font typeface="Kollektif Bold" panose="020B0604020101010102" pitchFamily="34" charset="0"/>
      <p:bold r:id="rId33"/>
    </p:embeddedFont>
    <p:embeddedFont>
      <p:font typeface="Open Sans" panose="020B0606030504020204" pitchFamily="34" charset="0"/>
      <p:regular r:id="rId34"/>
    </p:embeddedFont>
    <p:embeddedFont>
      <p:font typeface="Poppins Bold" panose="00000800000000000000" pitchFamily="2" charset="-18"/>
      <p:regular r:id="rId35"/>
      <p:bold r:id="rId36"/>
    </p:embeddedFont>
    <p:embeddedFont>
      <p:font typeface="Poppins SemiBold" panose="00000700000000000000" pitchFamily="2" charset="-18"/>
      <p:bold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C1A59B-C20C-CC6B-3FB8-15E09705706B}" name="Aniela Wasiak" initials="AW" userId="S::awasiak@caritas.org.pl::d407c12c-49b2-4bdd-95bc-18f37d3b81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A6C"/>
    <a:srgbClr val="52D1B2"/>
    <a:srgbClr val="ECA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36" autoAdjust="0"/>
  </p:normalViewPr>
  <p:slideViewPr>
    <p:cSldViewPr>
      <p:cViewPr varScale="1">
        <p:scale>
          <a:sx n="71" d="100"/>
          <a:sy n="71" d="100"/>
        </p:scale>
        <p:origin x="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zej Biderman" userId="ec61202c-777a-4e60-b78a-62da9dafbd78" providerId="ADAL" clId="{3CFBFFD5-3C2F-435A-81AB-A741787E63C4}"/>
    <pc:docChg chg="undo custSel addSld modSld">
      <pc:chgData name="Andrzej Biderman" userId="ec61202c-777a-4e60-b78a-62da9dafbd78" providerId="ADAL" clId="{3CFBFFD5-3C2F-435A-81AB-A741787E63C4}" dt="2024-01-30T06:03:45.195" v="7"/>
      <pc:docMkLst>
        <pc:docMk/>
      </pc:docMkLst>
      <pc:sldChg chg="addSp delSp mod">
        <pc:chgData name="Andrzej Biderman" userId="ec61202c-777a-4e60-b78a-62da9dafbd78" providerId="ADAL" clId="{3CFBFFD5-3C2F-435A-81AB-A741787E63C4}" dt="2024-01-30T06:03:13.692" v="3" actId="22"/>
        <pc:sldMkLst>
          <pc:docMk/>
          <pc:sldMk cId="0" sldId="258"/>
        </pc:sldMkLst>
        <pc:spChg chg="add del">
          <ac:chgData name="Andrzej Biderman" userId="ec61202c-777a-4e60-b78a-62da9dafbd78" providerId="ADAL" clId="{3CFBFFD5-3C2F-435A-81AB-A741787E63C4}" dt="2024-01-30T06:03:06.967" v="1" actId="478"/>
          <ac:spMkLst>
            <pc:docMk/>
            <pc:sldMk cId="0" sldId="258"/>
            <ac:spMk id="12" creationId="{D67BEFEF-23F4-275D-C5C9-D8EE0A1C870C}"/>
          </ac:spMkLst>
        </pc:spChg>
        <pc:spChg chg="add del">
          <ac:chgData name="Andrzej Biderman" userId="ec61202c-777a-4e60-b78a-62da9dafbd78" providerId="ADAL" clId="{3CFBFFD5-3C2F-435A-81AB-A741787E63C4}" dt="2024-01-30T06:03:13.692" v="3" actId="22"/>
          <ac:spMkLst>
            <pc:docMk/>
            <pc:sldMk cId="0" sldId="258"/>
            <ac:spMk id="18" creationId="{98C98227-84C9-C4E4-182C-561EB78D9492}"/>
          </ac:spMkLst>
        </pc:spChg>
      </pc:sldChg>
      <pc:sldChg chg="add setBg">
        <pc:chgData name="Andrzej Biderman" userId="ec61202c-777a-4e60-b78a-62da9dafbd78" providerId="ADAL" clId="{3CFBFFD5-3C2F-435A-81AB-A741787E63C4}" dt="2024-01-30T06:03:22.296" v="4"/>
        <pc:sldMkLst>
          <pc:docMk/>
          <pc:sldMk cId="0" sldId="260"/>
        </pc:sldMkLst>
      </pc:sldChg>
      <pc:sldChg chg="add setBg">
        <pc:chgData name="Andrzej Biderman" userId="ec61202c-777a-4e60-b78a-62da9dafbd78" providerId="ADAL" clId="{3CFBFFD5-3C2F-435A-81AB-A741787E63C4}" dt="2024-01-30T06:03:38.495" v="6"/>
        <pc:sldMkLst>
          <pc:docMk/>
          <pc:sldMk cId="2190711430" sldId="261"/>
        </pc:sldMkLst>
      </pc:sldChg>
      <pc:sldChg chg="add setBg">
        <pc:chgData name="Andrzej Biderman" userId="ec61202c-777a-4e60-b78a-62da9dafbd78" providerId="ADAL" clId="{3CFBFFD5-3C2F-435A-81AB-A741787E63C4}" dt="2024-01-30T06:03:45.195" v="7"/>
        <pc:sldMkLst>
          <pc:docMk/>
          <pc:sldMk cId="471727208" sldId="262"/>
        </pc:sldMkLst>
      </pc:sldChg>
      <pc:sldChg chg="add setBg">
        <pc:chgData name="Andrzej Biderman" userId="ec61202c-777a-4e60-b78a-62da9dafbd78" providerId="ADAL" clId="{3CFBFFD5-3C2F-435A-81AB-A741787E63C4}" dt="2024-01-30T06:03:32.810" v="5"/>
        <pc:sldMkLst>
          <pc:docMk/>
          <pc:sldMk cId="1863627616" sldId="263"/>
        </pc:sldMkLst>
      </pc:sldChg>
    </pc:docChg>
  </pc:docChgLst>
  <pc:docChgLst>
    <pc:chgData name="Andrzej Biderman" userId="ec61202c-777a-4e60-b78a-62da9dafbd78" providerId="ADAL" clId="{BD50620B-1923-48D8-B2FE-87F88055D8AF}"/>
    <pc:docChg chg="undo redo custSel addSld delSld modSld sldOrd">
      <pc:chgData name="Andrzej Biderman" userId="ec61202c-777a-4e60-b78a-62da9dafbd78" providerId="ADAL" clId="{BD50620B-1923-48D8-B2FE-87F88055D8AF}" dt="2024-03-04T10:05:26.899" v="1540"/>
      <pc:docMkLst>
        <pc:docMk/>
      </pc:docMkLst>
      <pc:sldChg chg="addSp delSp modSp mod">
        <pc:chgData name="Andrzej Biderman" userId="ec61202c-777a-4e60-b78a-62da9dafbd78" providerId="ADAL" clId="{BD50620B-1923-48D8-B2FE-87F88055D8AF}" dt="2024-03-04T10:04:42.944" v="1525"/>
        <pc:sldMkLst>
          <pc:docMk/>
          <pc:sldMk cId="0" sldId="258"/>
        </pc:sldMkLst>
        <pc:spChg chg="del">
          <ac:chgData name="Andrzej Biderman" userId="ec61202c-777a-4e60-b78a-62da9dafbd78" providerId="ADAL" clId="{BD50620B-1923-48D8-B2FE-87F88055D8AF}" dt="2024-03-04T10:04:40.024" v="1523" actId="478"/>
          <ac:spMkLst>
            <pc:docMk/>
            <pc:sldMk cId="0" sldId="258"/>
            <ac:spMk id="5" creationId="{00000000-0000-0000-0000-000000000000}"/>
          </ac:spMkLst>
        </pc:spChg>
        <pc:spChg chg="mod">
          <ac:chgData name="Andrzej Biderman" userId="ec61202c-777a-4e60-b78a-62da9dafbd78" providerId="ADAL" clId="{BD50620B-1923-48D8-B2FE-87F88055D8AF}" dt="2024-03-04T10:04:42.944" v="1525"/>
          <ac:spMkLst>
            <pc:docMk/>
            <pc:sldMk cId="0" sldId="258"/>
            <ac:spMk id="13" creationId="{56EFE9CB-553B-29DA-E4C0-5B892BC9A31B}"/>
          </ac:spMkLst>
        </pc:spChg>
        <pc:spChg chg="mod">
          <ac:chgData name="Andrzej Biderman" userId="ec61202c-777a-4e60-b78a-62da9dafbd78" providerId="ADAL" clId="{BD50620B-1923-48D8-B2FE-87F88055D8AF}" dt="2024-03-02T11:21:40.710" v="23" actId="1076"/>
          <ac:spMkLst>
            <pc:docMk/>
            <pc:sldMk cId="0" sldId="258"/>
            <ac:spMk id="14" creationId="{00000000-0000-0000-0000-000000000000}"/>
          </ac:spMkLst>
        </pc:spChg>
        <pc:spChg chg="mod">
          <ac:chgData name="Andrzej Biderman" userId="ec61202c-777a-4e60-b78a-62da9dafbd78" providerId="ADAL" clId="{BD50620B-1923-48D8-B2FE-87F88055D8AF}" dt="2024-03-02T11:22:14.673" v="28" actId="1076"/>
          <ac:spMkLst>
            <pc:docMk/>
            <pc:sldMk cId="0" sldId="258"/>
            <ac:spMk id="17" creationId="{00000000-0000-0000-0000-000000000000}"/>
          </ac:spMkLst>
        </pc:spChg>
        <pc:spChg chg="mod">
          <ac:chgData name="Andrzej Biderman" userId="ec61202c-777a-4e60-b78a-62da9dafbd78" providerId="ADAL" clId="{BD50620B-1923-48D8-B2FE-87F88055D8AF}" dt="2024-03-04T10:04:42.944" v="1525"/>
          <ac:spMkLst>
            <pc:docMk/>
            <pc:sldMk cId="0" sldId="258"/>
            <ac:spMk id="18" creationId="{07CD7320-941F-B2DF-1B3A-DD72C865954A}"/>
          </ac:spMkLst>
        </pc:spChg>
        <pc:spChg chg="mod">
          <ac:chgData name="Andrzej Biderman" userId="ec61202c-777a-4e60-b78a-62da9dafbd78" providerId="ADAL" clId="{BD50620B-1923-48D8-B2FE-87F88055D8AF}" dt="2024-03-04T10:04:42.944" v="1525"/>
          <ac:spMkLst>
            <pc:docMk/>
            <pc:sldMk cId="0" sldId="258"/>
            <ac:spMk id="22" creationId="{2FA06B5E-7CAD-BAFD-FCFB-CF1650E1FFED}"/>
          </ac:spMkLst>
        </pc:spChg>
        <pc:spChg chg="mod">
          <ac:chgData name="Andrzej Biderman" userId="ec61202c-777a-4e60-b78a-62da9dafbd78" providerId="ADAL" clId="{BD50620B-1923-48D8-B2FE-87F88055D8AF}" dt="2024-03-04T10:04:42.944" v="1525"/>
          <ac:spMkLst>
            <pc:docMk/>
            <pc:sldMk cId="0" sldId="258"/>
            <ac:spMk id="25" creationId="{07155FC4-66FA-257C-01A1-BC97922EB1B4}"/>
          </ac:spMkLst>
        </pc:spChg>
        <pc:spChg chg="mod">
          <ac:chgData name="Andrzej Biderman" userId="ec61202c-777a-4e60-b78a-62da9dafbd78" providerId="ADAL" clId="{BD50620B-1923-48D8-B2FE-87F88055D8AF}" dt="2024-03-04T10:04:42.944" v="1525"/>
          <ac:spMkLst>
            <pc:docMk/>
            <pc:sldMk cId="0" sldId="258"/>
            <ac:spMk id="26" creationId="{D8351705-1B23-F34B-6FB5-D6D1F4FC4479}"/>
          </ac:spMkLst>
        </pc:spChg>
        <pc:spChg chg="mod">
          <ac:chgData name="Andrzej Biderman" userId="ec61202c-777a-4e60-b78a-62da9dafbd78" providerId="ADAL" clId="{BD50620B-1923-48D8-B2FE-87F88055D8AF}" dt="2024-03-04T10:04:42.944" v="1525"/>
          <ac:spMkLst>
            <pc:docMk/>
            <pc:sldMk cId="0" sldId="258"/>
            <ac:spMk id="27" creationId="{FF36A018-1C68-DD53-E7E0-9872EC269656}"/>
          </ac:spMkLst>
        </pc:spChg>
        <pc:spChg chg="mod">
          <ac:chgData name="Andrzej Biderman" userId="ec61202c-777a-4e60-b78a-62da9dafbd78" providerId="ADAL" clId="{BD50620B-1923-48D8-B2FE-87F88055D8AF}" dt="2024-03-04T10:04:42.944" v="1525"/>
          <ac:spMkLst>
            <pc:docMk/>
            <pc:sldMk cId="0" sldId="258"/>
            <ac:spMk id="28" creationId="{D6277D91-331D-6C13-BF6C-DBDA234A823A}"/>
          </ac:spMkLst>
        </pc:spChg>
        <pc:grpChg chg="mod">
          <ac:chgData name="Andrzej Biderman" userId="ec61202c-777a-4e60-b78a-62da9dafbd78" providerId="ADAL" clId="{BD50620B-1923-48D8-B2FE-87F88055D8AF}" dt="2024-03-02T11:22:06.996" v="27" actId="1076"/>
          <ac:grpSpMkLst>
            <pc:docMk/>
            <pc:sldMk cId="0" sldId="258"/>
            <ac:grpSpMk id="2" creationId="{00000000-0000-0000-0000-000000000000}"/>
          </ac:grpSpMkLst>
        </pc:grpChg>
        <pc:grpChg chg="del">
          <ac:chgData name="Andrzej Biderman" userId="ec61202c-777a-4e60-b78a-62da9dafbd78" providerId="ADAL" clId="{BD50620B-1923-48D8-B2FE-87F88055D8AF}" dt="2024-03-04T10:04:41.409" v="1524" actId="478"/>
          <ac:grpSpMkLst>
            <pc:docMk/>
            <pc:sldMk cId="0" sldId="258"/>
            <ac:grpSpMk id="6" creationId="{00000000-0000-0000-0000-000000000000}"/>
          </ac:grpSpMkLst>
        </pc:grpChg>
        <pc:grpChg chg="add mod">
          <ac:chgData name="Andrzej Biderman" userId="ec61202c-777a-4e60-b78a-62da9dafbd78" providerId="ADAL" clId="{BD50620B-1923-48D8-B2FE-87F88055D8AF}" dt="2024-03-04T10:04:42.944" v="1525"/>
          <ac:grpSpMkLst>
            <pc:docMk/>
            <pc:sldMk cId="0" sldId="258"/>
            <ac:grpSpMk id="11" creationId="{A2E356E1-F3FD-78B5-E71C-C755105D5CA7}"/>
          </ac:grpSpMkLst>
        </pc:grpChg>
        <pc:grpChg chg="mod">
          <ac:chgData name="Andrzej Biderman" userId="ec61202c-777a-4e60-b78a-62da9dafbd78" providerId="ADAL" clId="{BD50620B-1923-48D8-B2FE-87F88055D8AF}" dt="2024-03-04T10:04:42.944" v="1525"/>
          <ac:grpSpMkLst>
            <pc:docMk/>
            <pc:sldMk cId="0" sldId="258"/>
            <ac:grpSpMk id="12" creationId="{53A739B0-0220-EB06-BAC5-028445F4C36F}"/>
          </ac:grpSpMkLst>
        </pc:grpChg>
        <pc:grpChg chg="mod">
          <ac:chgData name="Andrzej Biderman" userId="ec61202c-777a-4e60-b78a-62da9dafbd78" providerId="ADAL" clId="{BD50620B-1923-48D8-B2FE-87F88055D8AF}" dt="2024-03-02T11:21:45.152" v="24" actId="1076"/>
          <ac:grpSpMkLst>
            <pc:docMk/>
            <pc:sldMk cId="0" sldId="258"/>
            <ac:grpSpMk id="19" creationId="{1F55A87B-FCE5-FECB-429B-5064EC0C963E}"/>
          </ac:grpSpMkLst>
        </pc:grpChg>
        <pc:grpChg chg="mod">
          <ac:chgData name="Andrzej Biderman" userId="ec61202c-777a-4e60-b78a-62da9dafbd78" providerId="ADAL" clId="{BD50620B-1923-48D8-B2FE-87F88055D8AF}" dt="2024-03-04T10:04:42.944" v="1525"/>
          <ac:grpSpMkLst>
            <pc:docMk/>
            <pc:sldMk cId="0" sldId="258"/>
            <ac:grpSpMk id="23" creationId="{65A44BA1-2631-241F-EBAB-A5DE8658C350}"/>
          </ac:grpSpMkLst>
        </pc:grpChg>
        <pc:grpChg chg="mod">
          <ac:chgData name="Andrzej Biderman" userId="ec61202c-777a-4e60-b78a-62da9dafbd78" providerId="ADAL" clId="{BD50620B-1923-48D8-B2FE-87F88055D8AF}" dt="2024-03-04T10:04:42.944" v="1525"/>
          <ac:grpSpMkLst>
            <pc:docMk/>
            <pc:sldMk cId="0" sldId="258"/>
            <ac:grpSpMk id="24" creationId="{544412CC-3067-4D1E-BD00-97BDAF53C240}"/>
          </ac:grpSpMkLst>
        </pc:grpChg>
      </pc:sldChg>
      <pc:sldChg chg="addSp delSp modSp mod">
        <pc:chgData name="Andrzej Biderman" userId="ec61202c-777a-4e60-b78a-62da9dafbd78" providerId="ADAL" clId="{BD50620B-1923-48D8-B2FE-87F88055D8AF}" dt="2024-03-04T10:04:52.278" v="1528"/>
        <pc:sldMkLst>
          <pc:docMk/>
          <pc:sldMk cId="0" sldId="260"/>
        </pc:sldMkLst>
        <pc:spChg chg="del">
          <ac:chgData name="Andrzej Biderman" userId="ec61202c-777a-4e60-b78a-62da9dafbd78" providerId="ADAL" clId="{BD50620B-1923-48D8-B2FE-87F88055D8AF}" dt="2024-03-04T10:04:49.590" v="1526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Andrzej Biderman" userId="ec61202c-777a-4e60-b78a-62da9dafbd78" providerId="ADAL" clId="{BD50620B-1923-48D8-B2FE-87F88055D8AF}" dt="2024-03-04T10:04:52.278" v="1528"/>
          <ac:spMkLst>
            <pc:docMk/>
            <pc:sldMk cId="0" sldId="260"/>
            <ac:spMk id="13" creationId="{80D67F4F-5F35-C27A-B8ED-819970D0EA20}"/>
          </ac:spMkLst>
        </pc:spChg>
        <pc:spChg chg="mod">
          <ac:chgData name="Andrzej Biderman" userId="ec61202c-777a-4e60-b78a-62da9dafbd78" providerId="ADAL" clId="{BD50620B-1923-48D8-B2FE-87F88055D8AF}" dt="2024-03-04T10:04:52.278" v="1528"/>
          <ac:spMkLst>
            <pc:docMk/>
            <pc:sldMk cId="0" sldId="260"/>
            <ac:spMk id="22" creationId="{73498F37-1CAD-347E-77C6-79A54AD2D52E}"/>
          </ac:spMkLst>
        </pc:spChg>
        <pc:spChg chg="mod">
          <ac:chgData name="Andrzej Biderman" userId="ec61202c-777a-4e60-b78a-62da9dafbd78" providerId="ADAL" clId="{BD50620B-1923-48D8-B2FE-87F88055D8AF}" dt="2024-03-04T10:04:52.278" v="1528"/>
          <ac:spMkLst>
            <pc:docMk/>
            <pc:sldMk cId="0" sldId="260"/>
            <ac:spMk id="23" creationId="{410A31AC-50D3-70EC-0A94-C6AD98A8EE49}"/>
          </ac:spMkLst>
        </pc:spChg>
        <pc:spChg chg="mod">
          <ac:chgData name="Andrzej Biderman" userId="ec61202c-777a-4e60-b78a-62da9dafbd78" providerId="ADAL" clId="{BD50620B-1923-48D8-B2FE-87F88055D8AF}" dt="2024-03-04T10:04:52.278" v="1528"/>
          <ac:spMkLst>
            <pc:docMk/>
            <pc:sldMk cId="0" sldId="260"/>
            <ac:spMk id="26" creationId="{B99CDE5C-A75A-214B-CAEF-9F3CB2D5D542}"/>
          </ac:spMkLst>
        </pc:spChg>
        <pc:spChg chg="mod">
          <ac:chgData name="Andrzej Biderman" userId="ec61202c-777a-4e60-b78a-62da9dafbd78" providerId="ADAL" clId="{BD50620B-1923-48D8-B2FE-87F88055D8AF}" dt="2024-03-04T10:04:52.278" v="1528"/>
          <ac:spMkLst>
            <pc:docMk/>
            <pc:sldMk cId="0" sldId="260"/>
            <ac:spMk id="27" creationId="{3C36C37F-E20E-6351-3318-3CD80FC79551}"/>
          </ac:spMkLst>
        </pc:spChg>
        <pc:spChg chg="mod">
          <ac:chgData name="Andrzej Biderman" userId="ec61202c-777a-4e60-b78a-62da9dafbd78" providerId="ADAL" clId="{BD50620B-1923-48D8-B2FE-87F88055D8AF}" dt="2024-03-04T10:04:52.278" v="1528"/>
          <ac:spMkLst>
            <pc:docMk/>
            <pc:sldMk cId="0" sldId="260"/>
            <ac:spMk id="28" creationId="{B21EA33A-D653-A46D-451C-F2E7FD9ACF9C}"/>
          </ac:spMkLst>
        </pc:spChg>
        <pc:spChg chg="mod">
          <ac:chgData name="Andrzej Biderman" userId="ec61202c-777a-4e60-b78a-62da9dafbd78" providerId="ADAL" clId="{BD50620B-1923-48D8-B2FE-87F88055D8AF}" dt="2024-03-04T10:04:52.278" v="1528"/>
          <ac:spMkLst>
            <pc:docMk/>
            <pc:sldMk cId="0" sldId="260"/>
            <ac:spMk id="29" creationId="{2D7B0E87-50E1-8306-82B5-919E457A4713}"/>
          </ac:spMkLst>
        </pc:spChg>
        <pc:grpChg chg="del">
          <ac:chgData name="Andrzej Biderman" userId="ec61202c-777a-4e60-b78a-62da9dafbd78" providerId="ADAL" clId="{BD50620B-1923-48D8-B2FE-87F88055D8AF}" dt="2024-03-04T10:04:50.875" v="1527" actId="478"/>
          <ac:grpSpMkLst>
            <pc:docMk/>
            <pc:sldMk cId="0" sldId="260"/>
            <ac:grpSpMk id="6" creationId="{00000000-0000-0000-0000-000000000000}"/>
          </ac:grpSpMkLst>
        </pc:grpChg>
        <pc:grpChg chg="add mod">
          <ac:chgData name="Andrzej Biderman" userId="ec61202c-777a-4e60-b78a-62da9dafbd78" providerId="ADAL" clId="{BD50620B-1923-48D8-B2FE-87F88055D8AF}" dt="2024-03-04T10:04:52.278" v="1528"/>
          <ac:grpSpMkLst>
            <pc:docMk/>
            <pc:sldMk cId="0" sldId="260"/>
            <ac:grpSpMk id="11" creationId="{F4171BCD-A153-F4FE-0C40-F3B2248299C5}"/>
          </ac:grpSpMkLst>
        </pc:grpChg>
        <pc:grpChg chg="mod">
          <ac:chgData name="Andrzej Biderman" userId="ec61202c-777a-4e60-b78a-62da9dafbd78" providerId="ADAL" clId="{BD50620B-1923-48D8-B2FE-87F88055D8AF}" dt="2024-03-04T10:04:52.278" v="1528"/>
          <ac:grpSpMkLst>
            <pc:docMk/>
            <pc:sldMk cId="0" sldId="260"/>
            <ac:grpSpMk id="12" creationId="{AA08AC39-AC89-CB04-E615-C25715931906}"/>
          </ac:grpSpMkLst>
        </pc:grpChg>
        <pc:grpChg chg="mod">
          <ac:chgData name="Andrzej Biderman" userId="ec61202c-777a-4e60-b78a-62da9dafbd78" providerId="ADAL" clId="{BD50620B-1923-48D8-B2FE-87F88055D8AF}" dt="2024-03-04T10:04:52.278" v="1528"/>
          <ac:grpSpMkLst>
            <pc:docMk/>
            <pc:sldMk cId="0" sldId="260"/>
            <ac:grpSpMk id="24" creationId="{D8650D3F-5B76-A8C9-9A3D-4CA426ED98CD}"/>
          </ac:grpSpMkLst>
        </pc:grpChg>
        <pc:grpChg chg="mod">
          <ac:chgData name="Andrzej Biderman" userId="ec61202c-777a-4e60-b78a-62da9dafbd78" providerId="ADAL" clId="{BD50620B-1923-48D8-B2FE-87F88055D8AF}" dt="2024-03-04T10:04:52.278" v="1528"/>
          <ac:grpSpMkLst>
            <pc:docMk/>
            <pc:sldMk cId="0" sldId="260"/>
            <ac:grpSpMk id="25" creationId="{A4EE2492-9295-21E5-E4B9-E8212348A097}"/>
          </ac:grpSpMkLst>
        </pc:grpChg>
      </pc:sldChg>
      <pc:sldChg chg="addSp delSp modSp mod">
        <pc:chgData name="Andrzej Biderman" userId="ec61202c-777a-4e60-b78a-62da9dafbd78" providerId="ADAL" clId="{BD50620B-1923-48D8-B2FE-87F88055D8AF}" dt="2024-03-04T10:05:09.598" v="1534"/>
        <pc:sldMkLst>
          <pc:docMk/>
          <pc:sldMk cId="2190711430" sldId="261"/>
        </pc:sldMkLst>
        <pc:spChg chg="del">
          <ac:chgData name="Andrzej Biderman" userId="ec61202c-777a-4e60-b78a-62da9dafbd78" providerId="ADAL" clId="{BD50620B-1923-48D8-B2FE-87F88055D8AF}" dt="2024-03-04T10:05:06.617" v="1532" actId="478"/>
          <ac:spMkLst>
            <pc:docMk/>
            <pc:sldMk cId="2190711430" sldId="261"/>
            <ac:spMk id="5" creationId="{00000000-0000-0000-0000-000000000000}"/>
          </ac:spMkLst>
        </pc:spChg>
        <pc:spChg chg="mod">
          <ac:chgData name="Andrzej Biderman" userId="ec61202c-777a-4e60-b78a-62da9dafbd78" providerId="ADAL" clId="{BD50620B-1923-48D8-B2FE-87F88055D8AF}" dt="2024-03-04T10:05:09.598" v="1534"/>
          <ac:spMkLst>
            <pc:docMk/>
            <pc:sldMk cId="2190711430" sldId="261"/>
            <ac:spMk id="13" creationId="{EB29B94B-536E-CEE4-2A5C-4DC8E84A22C8}"/>
          </ac:spMkLst>
        </pc:spChg>
        <pc:spChg chg="mod">
          <ac:chgData name="Andrzej Biderman" userId="ec61202c-777a-4e60-b78a-62da9dafbd78" providerId="ADAL" clId="{BD50620B-1923-48D8-B2FE-87F88055D8AF}" dt="2024-03-04T10:05:09.598" v="1534"/>
          <ac:spMkLst>
            <pc:docMk/>
            <pc:sldMk cId="2190711430" sldId="261"/>
            <ac:spMk id="22" creationId="{B884F653-10CB-6B58-9E17-27B09B52327D}"/>
          </ac:spMkLst>
        </pc:spChg>
        <pc:spChg chg="mod">
          <ac:chgData name="Andrzej Biderman" userId="ec61202c-777a-4e60-b78a-62da9dafbd78" providerId="ADAL" clId="{BD50620B-1923-48D8-B2FE-87F88055D8AF}" dt="2024-03-04T10:05:09.598" v="1534"/>
          <ac:spMkLst>
            <pc:docMk/>
            <pc:sldMk cId="2190711430" sldId="261"/>
            <ac:spMk id="23" creationId="{75A23ABE-BF90-42C6-D8D2-66355F8C0413}"/>
          </ac:spMkLst>
        </pc:spChg>
        <pc:spChg chg="mod">
          <ac:chgData name="Andrzej Biderman" userId="ec61202c-777a-4e60-b78a-62da9dafbd78" providerId="ADAL" clId="{BD50620B-1923-48D8-B2FE-87F88055D8AF}" dt="2024-03-04T10:05:09.598" v="1534"/>
          <ac:spMkLst>
            <pc:docMk/>
            <pc:sldMk cId="2190711430" sldId="261"/>
            <ac:spMk id="26" creationId="{AF29F988-B80B-2C22-6151-509955212C2D}"/>
          </ac:spMkLst>
        </pc:spChg>
        <pc:spChg chg="mod">
          <ac:chgData name="Andrzej Biderman" userId="ec61202c-777a-4e60-b78a-62da9dafbd78" providerId="ADAL" clId="{BD50620B-1923-48D8-B2FE-87F88055D8AF}" dt="2024-03-04T10:05:09.598" v="1534"/>
          <ac:spMkLst>
            <pc:docMk/>
            <pc:sldMk cId="2190711430" sldId="261"/>
            <ac:spMk id="27" creationId="{DC39E085-E3B3-A048-AFB6-7E8DD50E225E}"/>
          </ac:spMkLst>
        </pc:spChg>
        <pc:spChg chg="mod">
          <ac:chgData name="Andrzej Biderman" userId="ec61202c-777a-4e60-b78a-62da9dafbd78" providerId="ADAL" clId="{BD50620B-1923-48D8-B2FE-87F88055D8AF}" dt="2024-03-04T10:05:09.598" v="1534"/>
          <ac:spMkLst>
            <pc:docMk/>
            <pc:sldMk cId="2190711430" sldId="261"/>
            <ac:spMk id="28" creationId="{BABB2468-5B68-F641-9882-B5E15ADDC293}"/>
          </ac:spMkLst>
        </pc:spChg>
        <pc:spChg chg="mod">
          <ac:chgData name="Andrzej Biderman" userId="ec61202c-777a-4e60-b78a-62da9dafbd78" providerId="ADAL" clId="{BD50620B-1923-48D8-B2FE-87F88055D8AF}" dt="2024-03-04T10:05:09.598" v="1534"/>
          <ac:spMkLst>
            <pc:docMk/>
            <pc:sldMk cId="2190711430" sldId="261"/>
            <ac:spMk id="29" creationId="{FC1CF0B5-1A6C-4F85-FD09-6ABF4694C3E9}"/>
          </ac:spMkLst>
        </pc:spChg>
        <pc:grpChg chg="del">
          <ac:chgData name="Andrzej Biderman" userId="ec61202c-777a-4e60-b78a-62da9dafbd78" providerId="ADAL" clId="{BD50620B-1923-48D8-B2FE-87F88055D8AF}" dt="2024-03-04T10:05:07.873" v="1533" actId="478"/>
          <ac:grpSpMkLst>
            <pc:docMk/>
            <pc:sldMk cId="2190711430" sldId="261"/>
            <ac:grpSpMk id="6" creationId="{00000000-0000-0000-0000-000000000000}"/>
          </ac:grpSpMkLst>
        </pc:grpChg>
        <pc:grpChg chg="add mod">
          <ac:chgData name="Andrzej Biderman" userId="ec61202c-777a-4e60-b78a-62da9dafbd78" providerId="ADAL" clId="{BD50620B-1923-48D8-B2FE-87F88055D8AF}" dt="2024-03-04T10:05:09.598" v="1534"/>
          <ac:grpSpMkLst>
            <pc:docMk/>
            <pc:sldMk cId="2190711430" sldId="261"/>
            <ac:grpSpMk id="11" creationId="{E262DD89-6636-3FC8-84D0-46BA50F0E43E}"/>
          </ac:grpSpMkLst>
        </pc:grpChg>
        <pc:grpChg chg="mod">
          <ac:chgData name="Andrzej Biderman" userId="ec61202c-777a-4e60-b78a-62da9dafbd78" providerId="ADAL" clId="{BD50620B-1923-48D8-B2FE-87F88055D8AF}" dt="2024-03-04T10:05:09.598" v="1534"/>
          <ac:grpSpMkLst>
            <pc:docMk/>
            <pc:sldMk cId="2190711430" sldId="261"/>
            <ac:grpSpMk id="12" creationId="{0FFC94DD-E7F5-01F4-AE32-FB79D962F231}"/>
          </ac:grpSpMkLst>
        </pc:grpChg>
        <pc:grpChg chg="mod">
          <ac:chgData name="Andrzej Biderman" userId="ec61202c-777a-4e60-b78a-62da9dafbd78" providerId="ADAL" clId="{BD50620B-1923-48D8-B2FE-87F88055D8AF}" dt="2024-03-04T10:05:09.598" v="1534"/>
          <ac:grpSpMkLst>
            <pc:docMk/>
            <pc:sldMk cId="2190711430" sldId="261"/>
            <ac:grpSpMk id="24" creationId="{7FED74F4-4369-0114-DB42-B92E2A39C1B9}"/>
          </ac:grpSpMkLst>
        </pc:grpChg>
        <pc:grpChg chg="mod">
          <ac:chgData name="Andrzej Biderman" userId="ec61202c-777a-4e60-b78a-62da9dafbd78" providerId="ADAL" clId="{BD50620B-1923-48D8-B2FE-87F88055D8AF}" dt="2024-03-04T10:05:09.598" v="1534"/>
          <ac:grpSpMkLst>
            <pc:docMk/>
            <pc:sldMk cId="2190711430" sldId="261"/>
            <ac:grpSpMk id="25" creationId="{D9B860BC-1E70-BEC0-C6B0-15C99AEF5736}"/>
          </ac:grpSpMkLst>
        </pc:grpChg>
      </pc:sldChg>
      <pc:sldChg chg="addSp delSp modSp mod">
        <pc:chgData name="Andrzej Biderman" userId="ec61202c-777a-4e60-b78a-62da9dafbd78" providerId="ADAL" clId="{BD50620B-1923-48D8-B2FE-87F88055D8AF}" dt="2024-03-04T10:05:19.095" v="1537"/>
        <pc:sldMkLst>
          <pc:docMk/>
          <pc:sldMk cId="471727208" sldId="262"/>
        </pc:sldMkLst>
        <pc:spChg chg="del">
          <ac:chgData name="Andrzej Biderman" userId="ec61202c-777a-4e60-b78a-62da9dafbd78" providerId="ADAL" clId="{BD50620B-1923-48D8-B2FE-87F88055D8AF}" dt="2024-03-04T10:05:16.697" v="1535" actId="478"/>
          <ac:spMkLst>
            <pc:docMk/>
            <pc:sldMk cId="471727208" sldId="262"/>
            <ac:spMk id="5" creationId="{00000000-0000-0000-0000-000000000000}"/>
          </ac:spMkLst>
        </pc:spChg>
        <pc:spChg chg="mod">
          <ac:chgData name="Andrzej Biderman" userId="ec61202c-777a-4e60-b78a-62da9dafbd78" providerId="ADAL" clId="{BD50620B-1923-48D8-B2FE-87F88055D8AF}" dt="2024-03-04T10:05:19.095" v="1537"/>
          <ac:spMkLst>
            <pc:docMk/>
            <pc:sldMk cId="471727208" sldId="262"/>
            <ac:spMk id="13" creationId="{C33B117D-9F9F-3A29-1DD1-43CA98FEF3F6}"/>
          </ac:spMkLst>
        </pc:spChg>
        <pc:spChg chg="mod">
          <ac:chgData name="Andrzej Biderman" userId="ec61202c-777a-4e60-b78a-62da9dafbd78" providerId="ADAL" clId="{BD50620B-1923-48D8-B2FE-87F88055D8AF}" dt="2024-03-04T10:05:19.095" v="1537"/>
          <ac:spMkLst>
            <pc:docMk/>
            <pc:sldMk cId="471727208" sldId="262"/>
            <ac:spMk id="22" creationId="{B28C0836-5BDD-6778-C992-FD4AC657C77D}"/>
          </ac:spMkLst>
        </pc:spChg>
        <pc:spChg chg="mod">
          <ac:chgData name="Andrzej Biderman" userId="ec61202c-777a-4e60-b78a-62da9dafbd78" providerId="ADAL" clId="{BD50620B-1923-48D8-B2FE-87F88055D8AF}" dt="2024-03-04T10:05:19.095" v="1537"/>
          <ac:spMkLst>
            <pc:docMk/>
            <pc:sldMk cId="471727208" sldId="262"/>
            <ac:spMk id="23" creationId="{05A9C3AA-0BB3-F97C-2336-8A2F260E3D2C}"/>
          </ac:spMkLst>
        </pc:spChg>
        <pc:spChg chg="mod">
          <ac:chgData name="Andrzej Biderman" userId="ec61202c-777a-4e60-b78a-62da9dafbd78" providerId="ADAL" clId="{BD50620B-1923-48D8-B2FE-87F88055D8AF}" dt="2024-03-04T10:05:19.095" v="1537"/>
          <ac:spMkLst>
            <pc:docMk/>
            <pc:sldMk cId="471727208" sldId="262"/>
            <ac:spMk id="26" creationId="{355D726E-273F-49CF-8AAD-8FBC28213040}"/>
          </ac:spMkLst>
        </pc:spChg>
        <pc:spChg chg="mod">
          <ac:chgData name="Andrzej Biderman" userId="ec61202c-777a-4e60-b78a-62da9dafbd78" providerId="ADAL" clId="{BD50620B-1923-48D8-B2FE-87F88055D8AF}" dt="2024-03-04T10:05:19.095" v="1537"/>
          <ac:spMkLst>
            <pc:docMk/>
            <pc:sldMk cId="471727208" sldId="262"/>
            <ac:spMk id="27" creationId="{E9FCD9FE-7457-FD05-48CA-5E3E297EA69E}"/>
          </ac:spMkLst>
        </pc:spChg>
        <pc:spChg chg="mod">
          <ac:chgData name="Andrzej Biderman" userId="ec61202c-777a-4e60-b78a-62da9dafbd78" providerId="ADAL" clId="{BD50620B-1923-48D8-B2FE-87F88055D8AF}" dt="2024-03-04T10:05:19.095" v="1537"/>
          <ac:spMkLst>
            <pc:docMk/>
            <pc:sldMk cId="471727208" sldId="262"/>
            <ac:spMk id="28" creationId="{AFE78293-A01C-37B0-A6F7-8F4AC38F3EAA}"/>
          </ac:spMkLst>
        </pc:spChg>
        <pc:spChg chg="mod">
          <ac:chgData name="Andrzej Biderman" userId="ec61202c-777a-4e60-b78a-62da9dafbd78" providerId="ADAL" clId="{BD50620B-1923-48D8-B2FE-87F88055D8AF}" dt="2024-03-04T10:05:19.095" v="1537"/>
          <ac:spMkLst>
            <pc:docMk/>
            <pc:sldMk cId="471727208" sldId="262"/>
            <ac:spMk id="29" creationId="{F4303A8E-F787-13A8-127F-94823858F708}"/>
          </ac:spMkLst>
        </pc:spChg>
        <pc:grpChg chg="del">
          <ac:chgData name="Andrzej Biderman" userId="ec61202c-777a-4e60-b78a-62da9dafbd78" providerId="ADAL" clId="{BD50620B-1923-48D8-B2FE-87F88055D8AF}" dt="2024-03-04T10:05:17.846" v="1536" actId="478"/>
          <ac:grpSpMkLst>
            <pc:docMk/>
            <pc:sldMk cId="471727208" sldId="262"/>
            <ac:grpSpMk id="6" creationId="{00000000-0000-0000-0000-000000000000}"/>
          </ac:grpSpMkLst>
        </pc:grpChg>
        <pc:grpChg chg="add mod">
          <ac:chgData name="Andrzej Biderman" userId="ec61202c-777a-4e60-b78a-62da9dafbd78" providerId="ADAL" clId="{BD50620B-1923-48D8-B2FE-87F88055D8AF}" dt="2024-03-04T10:05:19.095" v="1537"/>
          <ac:grpSpMkLst>
            <pc:docMk/>
            <pc:sldMk cId="471727208" sldId="262"/>
            <ac:grpSpMk id="11" creationId="{4A88ECD8-AD82-ED0B-1EF8-D0410890FBF0}"/>
          </ac:grpSpMkLst>
        </pc:grpChg>
        <pc:grpChg chg="mod">
          <ac:chgData name="Andrzej Biderman" userId="ec61202c-777a-4e60-b78a-62da9dafbd78" providerId="ADAL" clId="{BD50620B-1923-48D8-B2FE-87F88055D8AF}" dt="2024-03-04T10:05:19.095" v="1537"/>
          <ac:grpSpMkLst>
            <pc:docMk/>
            <pc:sldMk cId="471727208" sldId="262"/>
            <ac:grpSpMk id="12" creationId="{EADCBFB4-EA8D-0F3F-CA2F-4CD22144A58F}"/>
          </ac:grpSpMkLst>
        </pc:grpChg>
        <pc:grpChg chg="mod">
          <ac:chgData name="Andrzej Biderman" userId="ec61202c-777a-4e60-b78a-62da9dafbd78" providerId="ADAL" clId="{BD50620B-1923-48D8-B2FE-87F88055D8AF}" dt="2024-03-04T10:05:19.095" v="1537"/>
          <ac:grpSpMkLst>
            <pc:docMk/>
            <pc:sldMk cId="471727208" sldId="262"/>
            <ac:grpSpMk id="24" creationId="{6CCA3B25-8E54-1B66-680A-4A6633F6EF44}"/>
          </ac:grpSpMkLst>
        </pc:grpChg>
        <pc:grpChg chg="mod">
          <ac:chgData name="Andrzej Biderman" userId="ec61202c-777a-4e60-b78a-62da9dafbd78" providerId="ADAL" clId="{BD50620B-1923-48D8-B2FE-87F88055D8AF}" dt="2024-03-04T10:05:19.095" v="1537"/>
          <ac:grpSpMkLst>
            <pc:docMk/>
            <pc:sldMk cId="471727208" sldId="262"/>
            <ac:grpSpMk id="25" creationId="{FA1FCDA5-9BE0-0590-BEDB-1B6468081235}"/>
          </ac:grpSpMkLst>
        </pc:grpChg>
      </pc:sldChg>
      <pc:sldChg chg="addSp delSp modSp mod">
        <pc:chgData name="Andrzej Biderman" userId="ec61202c-777a-4e60-b78a-62da9dafbd78" providerId="ADAL" clId="{BD50620B-1923-48D8-B2FE-87F88055D8AF}" dt="2024-03-04T10:05:00.740" v="1531"/>
        <pc:sldMkLst>
          <pc:docMk/>
          <pc:sldMk cId="1863627616" sldId="263"/>
        </pc:sldMkLst>
        <pc:spChg chg="del">
          <ac:chgData name="Andrzej Biderman" userId="ec61202c-777a-4e60-b78a-62da9dafbd78" providerId="ADAL" clId="{BD50620B-1923-48D8-B2FE-87F88055D8AF}" dt="2024-03-04T10:04:58.083" v="1529" actId="478"/>
          <ac:spMkLst>
            <pc:docMk/>
            <pc:sldMk cId="1863627616" sldId="263"/>
            <ac:spMk id="5" creationId="{00000000-0000-0000-0000-000000000000}"/>
          </ac:spMkLst>
        </pc:spChg>
        <pc:spChg chg="mod">
          <ac:chgData name="Andrzej Biderman" userId="ec61202c-777a-4e60-b78a-62da9dafbd78" providerId="ADAL" clId="{BD50620B-1923-48D8-B2FE-87F88055D8AF}" dt="2024-03-04T10:05:00.740" v="1531"/>
          <ac:spMkLst>
            <pc:docMk/>
            <pc:sldMk cId="1863627616" sldId="263"/>
            <ac:spMk id="13" creationId="{C01924A6-CBA2-DA8C-DAD4-6567D1D89D48}"/>
          </ac:spMkLst>
        </pc:spChg>
        <pc:spChg chg="mod">
          <ac:chgData name="Andrzej Biderman" userId="ec61202c-777a-4e60-b78a-62da9dafbd78" providerId="ADAL" clId="{BD50620B-1923-48D8-B2FE-87F88055D8AF}" dt="2024-03-04T10:05:00.740" v="1531"/>
          <ac:spMkLst>
            <pc:docMk/>
            <pc:sldMk cId="1863627616" sldId="263"/>
            <ac:spMk id="22" creationId="{08CDD007-E6F8-CB70-9BDE-9EC893C86C3F}"/>
          </ac:spMkLst>
        </pc:spChg>
        <pc:spChg chg="mod">
          <ac:chgData name="Andrzej Biderman" userId="ec61202c-777a-4e60-b78a-62da9dafbd78" providerId="ADAL" clId="{BD50620B-1923-48D8-B2FE-87F88055D8AF}" dt="2024-03-04T10:05:00.740" v="1531"/>
          <ac:spMkLst>
            <pc:docMk/>
            <pc:sldMk cId="1863627616" sldId="263"/>
            <ac:spMk id="23" creationId="{DA4C4DAE-B0A2-4739-62AC-332F8D7E4A0D}"/>
          </ac:spMkLst>
        </pc:spChg>
        <pc:spChg chg="mod">
          <ac:chgData name="Andrzej Biderman" userId="ec61202c-777a-4e60-b78a-62da9dafbd78" providerId="ADAL" clId="{BD50620B-1923-48D8-B2FE-87F88055D8AF}" dt="2024-03-04T10:05:00.740" v="1531"/>
          <ac:spMkLst>
            <pc:docMk/>
            <pc:sldMk cId="1863627616" sldId="263"/>
            <ac:spMk id="26" creationId="{237B0E95-23CB-1E2B-EFE5-91E2D6AC28BB}"/>
          </ac:spMkLst>
        </pc:spChg>
        <pc:spChg chg="mod">
          <ac:chgData name="Andrzej Biderman" userId="ec61202c-777a-4e60-b78a-62da9dafbd78" providerId="ADAL" clId="{BD50620B-1923-48D8-B2FE-87F88055D8AF}" dt="2024-03-04T10:05:00.740" v="1531"/>
          <ac:spMkLst>
            <pc:docMk/>
            <pc:sldMk cId="1863627616" sldId="263"/>
            <ac:spMk id="27" creationId="{034DA62B-256E-418B-8F0E-776EC783FEBE}"/>
          </ac:spMkLst>
        </pc:spChg>
        <pc:spChg chg="mod">
          <ac:chgData name="Andrzej Biderman" userId="ec61202c-777a-4e60-b78a-62da9dafbd78" providerId="ADAL" clId="{BD50620B-1923-48D8-B2FE-87F88055D8AF}" dt="2024-03-04T10:05:00.740" v="1531"/>
          <ac:spMkLst>
            <pc:docMk/>
            <pc:sldMk cId="1863627616" sldId="263"/>
            <ac:spMk id="28" creationId="{8339AA9C-8619-50B6-9BDF-B98AAB85B473}"/>
          </ac:spMkLst>
        </pc:spChg>
        <pc:spChg chg="mod">
          <ac:chgData name="Andrzej Biderman" userId="ec61202c-777a-4e60-b78a-62da9dafbd78" providerId="ADAL" clId="{BD50620B-1923-48D8-B2FE-87F88055D8AF}" dt="2024-03-04T10:05:00.740" v="1531"/>
          <ac:spMkLst>
            <pc:docMk/>
            <pc:sldMk cId="1863627616" sldId="263"/>
            <ac:spMk id="29" creationId="{ECAC0D37-8338-7E63-2236-7C562000A608}"/>
          </ac:spMkLst>
        </pc:spChg>
        <pc:grpChg chg="del">
          <ac:chgData name="Andrzej Biderman" userId="ec61202c-777a-4e60-b78a-62da9dafbd78" providerId="ADAL" clId="{BD50620B-1923-48D8-B2FE-87F88055D8AF}" dt="2024-03-04T10:04:59.258" v="1530" actId="478"/>
          <ac:grpSpMkLst>
            <pc:docMk/>
            <pc:sldMk cId="1863627616" sldId="263"/>
            <ac:grpSpMk id="6" creationId="{00000000-0000-0000-0000-000000000000}"/>
          </ac:grpSpMkLst>
        </pc:grpChg>
        <pc:grpChg chg="add mod">
          <ac:chgData name="Andrzej Biderman" userId="ec61202c-777a-4e60-b78a-62da9dafbd78" providerId="ADAL" clId="{BD50620B-1923-48D8-B2FE-87F88055D8AF}" dt="2024-03-04T10:05:00.740" v="1531"/>
          <ac:grpSpMkLst>
            <pc:docMk/>
            <pc:sldMk cId="1863627616" sldId="263"/>
            <ac:grpSpMk id="11" creationId="{F9404A82-78E7-C00C-7BDF-1D8AA1ED6052}"/>
          </ac:grpSpMkLst>
        </pc:grpChg>
        <pc:grpChg chg="mod">
          <ac:chgData name="Andrzej Biderman" userId="ec61202c-777a-4e60-b78a-62da9dafbd78" providerId="ADAL" clId="{BD50620B-1923-48D8-B2FE-87F88055D8AF}" dt="2024-03-04T10:05:00.740" v="1531"/>
          <ac:grpSpMkLst>
            <pc:docMk/>
            <pc:sldMk cId="1863627616" sldId="263"/>
            <ac:grpSpMk id="12" creationId="{F4A48829-1231-AFD0-B0A5-BC55A30E0A27}"/>
          </ac:grpSpMkLst>
        </pc:grpChg>
        <pc:grpChg chg="mod">
          <ac:chgData name="Andrzej Biderman" userId="ec61202c-777a-4e60-b78a-62da9dafbd78" providerId="ADAL" clId="{BD50620B-1923-48D8-B2FE-87F88055D8AF}" dt="2024-03-04T10:05:00.740" v="1531"/>
          <ac:grpSpMkLst>
            <pc:docMk/>
            <pc:sldMk cId="1863627616" sldId="263"/>
            <ac:grpSpMk id="24" creationId="{DB5580BC-8A5E-5F11-38D0-39E177E5A294}"/>
          </ac:grpSpMkLst>
        </pc:grpChg>
        <pc:grpChg chg="mod">
          <ac:chgData name="Andrzej Biderman" userId="ec61202c-777a-4e60-b78a-62da9dafbd78" providerId="ADAL" clId="{BD50620B-1923-48D8-B2FE-87F88055D8AF}" dt="2024-03-04T10:05:00.740" v="1531"/>
          <ac:grpSpMkLst>
            <pc:docMk/>
            <pc:sldMk cId="1863627616" sldId="263"/>
            <ac:grpSpMk id="25" creationId="{FC569859-DE54-6557-B647-D0CDB27C3F30}"/>
          </ac:grpSpMkLst>
        </pc:grpChg>
      </pc:sldChg>
      <pc:sldChg chg="del">
        <pc:chgData name="Andrzej Biderman" userId="ec61202c-777a-4e60-b78a-62da9dafbd78" providerId="ADAL" clId="{BD50620B-1923-48D8-B2FE-87F88055D8AF}" dt="2024-03-02T12:59:02.116" v="714" actId="47"/>
        <pc:sldMkLst>
          <pc:docMk/>
          <pc:sldMk cId="0" sldId="272"/>
        </pc:sldMkLst>
      </pc:sldChg>
      <pc:sldChg chg="add">
        <pc:chgData name="Andrzej Biderman" userId="ec61202c-777a-4e60-b78a-62da9dafbd78" providerId="ADAL" clId="{BD50620B-1923-48D8-B2FE-87F88055D8AF}" dt="2024-03-04T10:04:19.726" v="1522"/>
        <pc:sldMkLst>
          <pc:docMk/>
          <pc:sldMk cId="3721026867" sldId="273"/>
        </pc:sldMkLst>
      </pc:sldChg>
      <pc:sldChg chg="addSp delSp modSp add mod ord">
        <pc:chgData name="Andrzej Biderman" userId="ec61202c-777a-4e60-b78a-62da9dafbd78" providerId="ADAL" clId="{BD50620B-1923-48D8-B2FE-87F88055D8AF}" dt="2024-03-04T10:05:26.899" v="1540"/>
        <pc:sldMkLst>
          <pc:docMk/>
          <pc:sldMk cId="1768762812" sldId="278"/>
        </pc:sldMkLst>
        <pc:spChg chg="del">
          <ac:chgData name="Andrzej Biderman" userId="ec61202c-777a-4e60-b78a-62da9dafbd78" providerId="ADAL" clId="{BD50620B-1923-48D8-B2FE-87F88055D8AF}" dt="2024-03-04T10:05:24.481" v="1538" actId="478"/>
          <ac:spMkLst>
            <pc:docMk/>
            <pc:sldMk cId="1768762812" sldId="278"/>
            <ac:spMk id="5" creationId="{DECB93BB-D5B5-4877-135C-84723FDC49D7}"/>
          </ac:spMkLst>
        </pc:spChg>
        <pc:spChg chg="mod">
          <ac:chgData name="Andrzej Biderman" userId="ec61202c-777a-4e60-b78a-62da9dafbd78" providerId="ADAL" clId="{BD50620B-1923-48D8-B2FE-87F88055D8AF}" dt="2024-03-04T10:05:26.899" v="1540"/>
          <ac:spMkLst>
            <pc:docMk/>
            <pc:sldMk cId="1768762812" sldId="278"/>
            <ac:spMk id="13" creationId="{39275968-71D9-4C2D-76DB-2AF88E06C0CC}"/>
          </ac:spMkLst>
        </pc:spChg>
        <pc:spChg chg="mod">
          <ac:chgData name="Andrzej Biderman" userId="ec61202c-777a-4e60-b78a-62da9dafbd78" providerId="ADAL" clId="{BD50620B-1923-48D8-B2FE-87F88055D8AF}" dt="2024-03-02T13:41:05.925" v="1411"/>
          <ac:spMkLst>
            <pc:docMk/>
            <pc:sldMk cId="1768762812" sldId="278"/>
            <ac:spMk id="14" creationId="{856F9238-4806-455E-CC3F-A72184721616}"/>
          </ac:spMkLst>
        </pc:spChg>
        <pc:spChg chg="mod">
          <ac:chgData name="Andrzej Biderman" userId="ec61202c-777a-4e60-b78a-62da9dafbd78" providerId="ADAL" clId="{BD50620B-1923-48D8-B2FE-87F88055D8AF}" dt="2024-03-04T10:05:26.899" v="1540"/>
          <ac:spMkLst>
            <pc:docMk/>
            <pc:sldMk cId="1768762812" sldId="278"/>
            <ac:spMk id="22" creationId="{FF7DAEC2-605E-86B9-E55E-801CE4A2B79E}"/>
          </ac:spMkLst>
        </pc:spChg>
        <pc:spChg chg="mod">
          <ac:chgData name="Andrzej Biderman" userId="ec61202c-777a-4e60-b78a-62da9dafbd78" providerId="ADAL" clId="{BD50620B-1923-48D8-B2FE-87F88055D8AF}" dt="2024-03-04T10:05:26.899" v="1540"/>
          <ac:spMkLst>
            <pc:docMk/>
            <pc:sldMk cId="1768762812" sldId="278"/>
            <ac:spMk id="23" creationId="{3D9F2932-932F-9AF3-B2AA-05C23BF28D98}"/>
          </ac:spMkLst>
        </pc:spChg>
        <pc:spChg chg="mod">
          <ac:chgData name="Andrzej Biderman" userId="ec61202c-777a-4e60-b78a-62da9dafbd78" providerId="ADAL" clId="{BD50620B-1923-48D8-B2FE-87F88055D8AF}" dt="2024-03-04T10:05:26.899" v="1540"/>
          <ac:spMkLst>
            <pc:docMk/>
            <pc:sldMk cId="1768762812" sldId="278"/>
            <ac:spMk id="26" creationId="{5EDD2904-D26D-7CD7-E764-B2A8B664FE28}"/>
          </ac:spMkLst>
        </pc:spChg>
        <pc:spChg chg="mod">
          <ac:chgData name="Andrzej Biderman" userId="ec61202c-777a-4e60-b78a-62da9dafbd78" providerId="ADAL" clId="{BD50620B-1923-48D8-B2FE-87F88055D8AF}" dt="2024-03-04T10:05:26.899" v="1540"/>
          <ac:spMkLst>
            <pc:docMk/>
            <pc:sldMk cId="1768762812" sldId="278"/>
            <ac:spMk id="27" creationId="{C4FC7A00-2F86-7708-A1F5-17755F366DFD}"/>
          </ac:spMkLst>
        </pc:spChg>
        <pc:spChg chg="mod">
          <ac:chgData name="Andrzej Biderman" userId="ec61202c-777a-4e60-b78a-62da9dafbd78" providerId="ADAL" clId="{BD50620B-1923-48D8-B2FE-87F88055D8AF}" dt="2024-03-04T10:05:26.899" v="1540"/>
          <ac:spMkLst>
            <pc:docMk/>
            <pc:sldMk cId="1768762812" sldId="278"/>
            <ac:spMk id="28" creationId="{D8A52ABC-E5F6-FACC-66C8-0CFAD19CD0F2}"/>
          </ac:spMkLst>
        </pc:spChg>
        <pc:spChg chg="mod">
          <ac:chgData name="Andrzej Biderman" userId="ec61202c-777a-4e60-b78a-62da9dafbd78" providerId="ADAL" clId="{BD50620B-1923-48D8-B2FE-87F88055D8AF}" dt="2024-03-04T10:05:26.899" v="1540"/>
          <ac:spMkLst>
            <pc:docMk/>
            <pc:sldMk cId="1768762812" sldId="278"/>
            <ac:spMk id="29" creationId="{DB6409A7-2C16-B09E-E0AD-3AF9B51D87E4}"/>
          </ac:spMkLst>
        </pc:spChg>
        <pc:grpChg chg="del">
          <ac:chgData name="Andrzej Biderman" userId="ec61202c-777a-4e60-b78a-62da9dafbd78" providerId="ADAL" clId="{BD50620B-1923-48D8-B2FE-87F88055D8AF}" dt="2024-03-04T10:05:25.672" v="1539" actId="478"/>
          <ac:grpSpMkLst>
            <pc:docMk/>
            <pc:sldMk cId="1768762812" sldId="278"/>
            <ac:grpSpMk id="6" creationId="{B64129E4-FD0E-DCBE-6E69-7F18041BD09B}"/>
          </ac:grpSpMkLst>
        </pc:grpChg>
        <pc:grpChg chg="add mod">
          <ac:chgData name="Andrzej Biderman" userId="ec61202c-777a-4e60-b78a-62da9dafbd78" providerId="ADAL" clId="{BD50620B-1923-48D8-B2FE-87F88055D8AF}" dt="2024-03-04T10:05:26.899" v="1540"/>
          <ac:grpSpMkLst>
            <pc:docMk/>
            <pc:sldMk cId="1768762812" sldId="278"/>
            <ac:grpSpMk id="11" creationId="{0D468123-0BFE-230B-0E0A-904694864AFA}"/>
          </ac:grpSpMkLst>
        </pc:grpChg>
        <pc:grpChg chg="mod">
          <ac:chgData name="Andrzej Biderman" userId="ec61202c-777a-4e60-b78a-62da9dafbd78" providerId="ADAL" clId="{BD50620B-1923-48D8-B2FE-87F88055D8AF}" dt="2024-03-04T10:05:26.899" v="1540"/>
          <ac:grpSpMkLst>
            <pc:docMk/>
            <pc:sldMk cId="1768762812" sldId="278"/>
            <ac:grpSpMk id="12" creationId="{B11DFEB1-5490-B489-E525-B47BE83416B9}"/>
          </ac:grpSpMkLst>
        </pc:grpChg>
        <pc:grpChg chg="mod">
          <ac:chgData name="Andrzej Biderman" userId="ec61202c-777a-4e60-b78a-62da9dafbd78" providerId="ADAL" clId="{BD50620B-1923-48D8-B2FE-87F88055D8AF}" dt="2024-03-04T10:05:26.899" v="1540"/>
          <ac:grpSpMkLst>
            <pc:docMk/>
            <pc:sldMk cId="1768762812" sldId="278"/>
            <ac:grpSpMk id="24" creationId="{D1E9C394-A424-CEF2-E1F6-0397C178FD9B}"/>
          </ac:grpSpMkLst>
        </pc:grpChg>
        <pc:grpChg chg="mod">
          <ac:chgData name="Andrzej Biderman" userId="ec61202c-777a-4e60-b78a-62da9dafbd78" providerId="ADAL" clId="{BD50620B-1923-48D8-B2FE-87F88055D8AF}" dt="2024-03-04T10:05:26.899" v="1540"/>
          <ac:grpSpMkLst>
            <pc:docMk/>
            <pc:sldMk cId="1768762812" sldId="278"/>
            <ac:grpSpMk id="25" creationId="{591F5205-3C00-86B9-13F4-AA2E7ABE42D2}"/>
          </ac:grpSpMkLst>
        </pc:grpChg>
      </pc:sldChg>
      <pc:sldChg chg="addSp delSp modSp add del mod ord modNotesTx">
        <pc:chgData name="Andrzej Biderman" userId="ec61202c-777a-4e60-b78a-62da9dafbd78" providerId="ADAL" clId="{BD50620B-1923-48D8-B2FE-87F88055D8AF}" dt="2024-03-02T13:18:02.069" v="1242" actId="47"/>
        <pc:sldMkLst>
          <pc:docMk/>
          <pc:sldMk cId="1699447494" sldId="279"/>
        </pc:sldMkLst>
        <pc:spChg chg="del mod">
          <ac:chgData name="Andrzej Biderman" userId="ec61202c-777a-4e60-b78a-62da9dafbd78" providerId="ADAL" clId="{BD50620B-1923-48D8-B2FE-87F88055D8AF}" dt="2024-03-02T12:33:35.931" v="523" actId="478"/>
          <ac:spMkLst>
            <pc:docMk/>
            <pc:sldMk cId="1699447494" sldId="279"/>
            <ac:spMk id="2" creationId="{E5ADE586-94C2-45C5-886E-A2EE957FF209}"/>
          </ac:spMkLst>
        </pc:spChg>
        <pc:spChg chg="del">
          <ac:chgData name="Andrzej Biderman" userId="ec61202c-777a-4e60-b78a-62da9dafbd78" providerId="ADAL" clId="{BD50620B-1923-48D8-B2FE-87F88055D8AF}" dt="2024-03-02T12:34:12.463" v="528" actId="478"/>
          <ac:spMkLst>
            <pc:docMk/>
            <pc:sldMk cId="1699447494" sldId="279"/>
            <ac:spMk id="12" creationId="{2157C1C7-E334-6970-4CEF-824D3DF63260}"/>
          </ac:spMkLst>
        </pc:spChg>
        <pc:spChg chg="mod ord">
          <ac:chgData name="Andrzej Biderman" userId="ec61202c-777a-4e60-b78a-62da9dafbd78" providerId="ADAL" clId="{BD50620B-1923-48D8-B2FE-87F88055D8AF}" dt="2024-03-02T13:16:42.068" v="1224" actId="1076"/>
          <ac:spMkLst>
            <pc:docMk/>
            <pc:sldMk cId="1699447494" sldId="279"/>
            <ac:spMk id="17" creationId="{15FDA36F-66B8-0707-46B9-A7C23DF519B5}"/>
          </ac:spMkLst>
        </pc:spChg>
        <pc:spChg chg="del">
          <ac:chgData name="Andrzej Biderman" userId="ec61202c-777a-4e60-b78a-62da9dafbd78" providerId="ADAL" clId="{BD50620B-1923-48D8-B2FE-87F88055D8AF}" dt="2024-03-02T12:09:06.395" v="106" actId="478"/>
          <ac:spMkLst>
            <pc:docMk/>
            <pc:sldMk cId="1699447494" sldId="279"/>
            <ac:spMk id="18" creationId="{FA0B06DE-B269-1DD4-2BA5-4FA27049D578}"/>
          </ac:spMkLst>
        </pc:spChg>
        <pc:spChg chg="add del mod ord">
          <ac:chgData name="Andrzej Biderman" userId="ec61202c-777a-4e60-b78a-62da9dafbd78" providerId="ADAL" clId="{BD50620B-1923-48D8-B2FE-87F88055D8AF}" dt="2024-03-02T13:17:58.210" v="1241" actId="21"/>
          <ac:spMkLst>
            <pc:docMk/>
            <pc:sldMk cId="1699447494" sldId="279"/>
            <ac:spMk id="20" creationId="{6CF18CE8-28D5-77C1-8A4D-1B3AC293E9D2}"/>
          </ac:spMkLst>
        </pc:spChg>
        <pc:spChg chg="del mod">
          <ac:chgData name="Andrzej Biderman" userId="ec61202c-777a-4e60-b78a-62da9dafbd78" providerId="ADAL" clId="{BD50620B-1923-48D8-B2FE-87F88055D8AF}" dt="2024-03-02T12:34:10.795" v="527" actId="478"/>
          <ac:spMkLst>
            <pc:docMk/>
            <pc:sldMk cId="1699447494" sldId="279"/>
            <ac:spMk id="21" creationId="{BD95E6BC-C6C6-9F7F-6382-33A329290452}"/>
          </ac:spMkLst>
        </pc:spChg>
        <pc:spChg chg="del">
          <ac:chgData name="Andrzej Biderman" userId="ec61202c-777a-4e60-b78a-62da9dafbd78" providerId="ADAL" clId="{BD50620B-1923-48D8-B2FE-87F88055D8AF}" dt="2024-03-02T12:09:15.027" v="110" actId="478"/>
          <ac:spMkLst>
            <pc:docMk/>
            <pc:sldMk cId="1699447494" sldId="279"/>
            <ac:spMk id="22" creationId="{902D091D-A718-386D-2994-5BF76C7A02C3}"/>
          </ac:spMkLst>
        </pc:spChg>
        <pc:spChg chg="del">
          <ac:chgData name="Andrzej Biderman" userId="ec61202c-777a-4e60-b78a-62da9dafbd78" providerId="ADAL" clId="{BD50620B-1923-48D8-B2FE-87F88055D8AF}" dt="2024-03-02T12:09:16.435" v="111" actId="478"/>
          <ac:spMkLst>
            <pc:docMk/>
            <pc:sldMk cId="1699447494" sldId="279"/>
            <ac:spMk id="23" creationId="{8B76DECF-5C0A-4A7D-1D38-223A7957DEB2}"/>
          </ac:spMkLst>
        </pc:spChg>
        <pc:spChg chg="del">
          <ac:chgData name="Andrzej Biderman" userId="ec61202c-777a-4e60-b78a-62da9dafbd78" providerId="ADAL" clId="{BD50620B-1923-48D8-B2FE-87F88055D8AF}" dt="2024-03-02T12:09:11.430" v="108" actId="478"/>
          <ac:spMkLst>
            <pc:docMk/>
            <pc:sldMk cId="1699447494" sldId="279"/>
            <ac:spMk id="24" creationId="{46629501-AC73-BFF9-16E9-3F4CA7031EC3}"/>
          </ac:spMkLst>
        </pc:spChg>
        <pc:spChg chg="del">
          <ac:chgData name="Andrzej Biderman" userId="ec61202c-777a-4e60-b78a-62da9dafbd78" providerId="ADAL" clId="{BD50620B-1923-48D8-B2FE-87F88055D8AF}" dt="2024-03-02T12:09:09.120" v="107" actId="478"/>
          <ac:spMkLst>
            <pc:docMk/>
            <pc:sldMk cId="1699447494" sldId="279"/>
            <ac:spMk id="25" creationId="{59FFD611-A895-6E08-F468-1705EA32D7AC}"/>
          </ac:spMkLst>
        </pc:spChg>
        <pc:spChg chg="del">
          <ac:chgData name="Andrzej Biderman" userId="ec61202c-777a-4e60-b78a-62da9dafbd78" providerId="ADAL" clId="{BD50620B-1923-48D8-B2FE-87F88055D8AF}" dt="2024-03-02T12:09:13.574" v="109" actId="478"/>
          <ac:spMkLst>
            <pc:docMk/>
            <pc:sldMk cId="1699447494" sldId="279"/>
            <ac:spMk id="26" creationId="{77F5C60C-C451-8F2B-9DB4-B189D226DFA3}"/>
          </ac:spMkLst>
        </pc:spChg>
        <pc:spChg chg="del">
          <ac:chgData name="Andrzej Biderman" userId="ec61202c-777a-4e60-b78a-62da9dafbd78" providerId="ADAL" clId="{BD50620B-1923-48D8-B2FE-87F88055D8AF}" dt="2024-03-02T12:14:56.149" v="141" actId="478"/>
          <ac:spMkLst>
            <pc:docMk/>
            <pc:sldMk cId="1699447494" sldId="279"/>
            <ac:spMk id="27" creationId="{2175D0AB-DE15-BE3F-5152-5AE8E8710421}"/>
          </ac:spMkLst>
        </pc:spChg>
        <pc:spChg chg="add del mod">
          <ac:chgData name="Andrzej Biderman" userId="ec61202c-777a-4e60-b78a-62da9dafbd78" providerId="ADAL" clId="{BD50620B-1923-48D8-B2FE-87F88055D8AF}" dt="2024-03-02T13:16:42.655" v="1225" actId="478"/>
          <ac:spMkLst>
            <pc:docMk/>
            <pc:sldMk cId="1699447494" sldId="279"/>
            <ac:spMk id="32" creationId="{DBCBF8BD-7878-FE39-B393-56EF8FC61820}"/>
          </ac:spMkLst>
        </pc:spChg>
        <pc:spChg chg="add mod">
          <ac:chgData name="Andrzej Biderman" userId="ec61202c-777a-4e60-b78a-62da9dafbd78" providerId="ADAL" clId="{BD50620B-1923-48D8-B2FE-87F88055D8AF}" dt="2024-03-02T13:16:15.469" v="1212" actId="571"/>
          <ac:spMkLst>
            <pc:docMk/>
            <pc:sldMk cId="1699447494" sldId="279"/>
            <ac:spMk id="37" creationId="{4BDC51F1-C33C-18DA-66BC-0171FD053330}"/>
          </ac:spMkLst>
        </pc:spChg>
        <pc:spChg chg="add del mod">
          <ac:chgData name="Andrzej Biderman" userId="ec61202c-777a-4e60-b78a-62da9dafbd78" providerId="ADAL" clId="{BD50620B-1923-48D8-B2FE-87F88055D8AF}" dt="2024-03-02T13:16:58.904" v="1229" actId="21"/>
          <ac:spMkLst>
            <pc:docMk/>
            <pc:sldMk cId="1699447494" sldId="279"/>
            <ac:spMk id="39" creationId="{4BB8E65B-2268-7400-A1CD-E4EE5AB5D99A}"/>
          </ac:spMkLst>
        </pc:spChg>
        <pc:grpChg chg="del">
          <ac:chgData name="Andrzej Biderman" userId="ec61202c-777a-4e60-b78a-62da9dafbd78" providerId="ADAL" clId="{BD50620B-1923-48D8-B2FE-87F88055D8AF}" dt="2024-03-02T12:15:41.925" v="147" actId="478"/>
          <ac:grpSpMkLst>
            <pc:docMk/>
            <pc:sldMk cId="1699447494" sldId="279"/>
            <ac:grpSpMk id="6" creationId="{0D719ADE-B9A3-44B9-23DA-68BC2F00DDAE}"/>
          </ac:grpSpMkLst>
        </pc:grpChg>
        <pc:grpChg chg="del">
          <ac:chgData name="Andrzej Biderman" userId="ec61202c-777a-4e60-b78a-62da9dafbd78" providerId="ADAL" clId="{BD50620B-1923-48D8-B2FE-87F88055D8AF}" dt="2024-03-02T12:34:13.785" v="529" actId="478"/>
          <ac:grpSpMkLst>
            <pc:docMk/>
            <pc:sldMk cId="1699447494" sldId="279"/>
            <ac:grpSpMk id="9" creationId="{58A6072E-26E7-19E5-0DEE-DBF4DA9E0FFA}"/>
          </ac:grpSpMkLst>
        </pc:grpChg>
        <pc:grpChg chg="del ord">
          <ac:chgData name="Andrzej Biderman" userId="ec61202c-777a-4e60-b78a-62da9dafbd78" providerId="ADAL" clId="{BD50620B-1923-48D8-B2FE-87F88055D8AF}" dt="2024-03-02T12:30:33.139" v="500" actId="478"/>
          <ac:grpSpMkLst>
            <pc:docMk/>
            <pc:sldMk cId="1699447494" sldId="279"/>
            <ac:grpSpMk id="13" creationId="{5C264CD2-A8AF-E2EC-9E82-DA712A4A962C}"/>
          </ac:grpSpMkLst>
        </pc:grpChg>
        <pc:picChg chg="add del mod ord modCrop">
          <ac:chgData name="Andrzej Biderman" userId="ec61202c-777a-4e60-b78a-62da9dafbd78" providerId="ADAL" clId="{BD50620B-1923-48D8-B2FE-87F88055D8AF}" dt="2024-03-02T13:16:58.904" v="1229" actId="21"/>
          <ac:picMkLst>
            <pc:docMk/>
            <pc:sldMk cId="1699447494" sldId="279"/>
            <ac:picMk id="4" creationId="{19AAE46C-471F-AC29-0E85-B0FEEC732992}"/>
          </ac:picMkLst>
        </pc:picChg>
        <pc:picChg chg="del">
          <ac:chgData name="Andrzej Biderman" userId="ec61202c-777a-4e60-b78a-62da9dafbd78" providerId="ADAL" clId="{BD50620B-1923-48D8-B2FE-87F88055D8AF}" dt="2024-03-02T12:09:17.692" v="112" actId="478"/>
          <ac:picMkLst>
            <pc:docMk/>
            <pc:sldMk cId="1699447494" sldId="279"/>
            <ac:picMk id="5" creationId="{2C62919B-8C02-F33D-D52E-F80C35DD91A2}"/>
          </ac:picMkLst>
        </pc:picChg>
        <pc:picChg chg="add mod ord modCrop">
          <ac:chgData name="Andrzej Biderman" userId="ec61202c-777a-4e60-b78a-62da9dafbd78" providerId="ADAL" clId="{BD50620B-1923-48D8-B2FE-87F88055D8AF}" dt="2024-03-02T13:15:02.154" v="1201" actId="1036"/>
          <ac:picMkLst>
            <pc:docMk/>
            <pc:sldMk cId="1699447494" sldId="279"/>
            <ac:picMk id="19" creationId="{4426CD6A-87BC-87AA-4B94-F36EA00C65E9}"/>
          </ac:picMkLst>
        </pc:picChg>
        <pc:picChg chg="add del mod">
          <ac:chgData name="Andrzej Biderman" userId="ec61202c-777a-4e60-b78a-62da9dafbd78" providerId="ADAL" clId="{BD50620B-1923-48D8-B2FE-87F88055D8AF}" dt="2024-03-02T12:25:16.649" v="176" actId="478"/>
          <ac:picMkLst>
            <pc:docMk/>
            <pc:sldMk cId="1699447494" sldId="279"/>
            <ac:picMk id="29" creationId="{8046E713-4A1F-1FD7-ED08-6A5B710A5988}"/>
          </ac:picMkLst>
        </pc:picChg>
        <pc:picChg chg="add del mod ord modCrop">
          <ac:chgData name="Andrzej Biderman" userId="ec61202c-777a-4e60-b78a-62da9dafbd78" providerId="ADAL" clId="{BD50620B-1923-48D8-B2FE-87F88055D8AF}" dt="2024-03-02T13:16:58.904" v="1229" actId="21"/>
          <ac:picMkLst>
            <pc:docMk/>
            <pc:sldMk cId="1699447494" sldId="279"/>
            <ac:picMk id="31" creationId="{2656FCC3-3F74-02D3-5AA3-057D982C3BB8}"/>
          </ac:picMkLst>
        </pc:picChg>
        <pc:picChg chg="add mod">
          <ac:chgData name="Andrzej Biderman" userId="ec61202c-777a-4e60-b78a-62da9dafbd78" providerId="ADAL" clId="{BD50620B-1923-48D8-B2FE-87F88055D8AF}" dt="2024-03-02T12:38:11.014" v="551" actId="14100"/>
          <ac:picMkLst>
            <pc:docMk/>
            <pc:sldMk cId="1699447494" sldId="279"/>
            <ac:picMk id="34" creationId="{A17C1CD5-872B-765A-05FA-06D28A6115B7}"/>
          </ac:picMkLst>
        </pc:picChg>
        <pc:picChg chg="add mod">
          <ac:chgData name="Andrzej Biderman" userId="ec61202c-777a-4e60-b78a-62da9dafbd78" providerId="ADAL" clId="{BD50620B-1923-48D8-B2FE-87F88055D8AF}" dt="2024-03-02T13:16:15.469" v="1212" actId="571"/>
          <ac:picMkLst>
            <pc:docMk/>
            <pc:sldMk cId="1699447494" sldId="279"/>
            <ac:picMk id="35" creationId="{085517AE-280B-C9F8-3C27-6DEE028CD541}"/>
          </ac:picMkLst>
        </pc:picChg>
        <pc:picChg chg="add mod">
          <ac:chgData name="Andrzej Biderman" userId="ec61202c-777a-4e60-b78a-62da9dafbd78" providerId="ADAL" clId="{BD50620B-1923-48D8-B2FE-87F88055D8AF}" dt="2024-03-02T13:16:15.469" v="1212" actId="571"/>
          <ac:picMkLst>
            <pc:docMk/>
            <pc:sldMk cId="1699447494" sldId="279"/>
            <ac:picMk id="36" creationId="{836F9D5B-5734-97A0-F8AA-6762FB940315}"/>
          </ac:picMkLst>
        </pc:picChg>
        <pc:picChg chg="add del mod">
          <ac:chgData name="Andrzej Biderman" userId="ec61202c-777a-4e60-b78a-62da9dafbd78" providerId="ADAL" clId="{BD50620B-1923-48D8-B2FE-87F88055D8AF}" dt="2024-03-02T13:16:58.904" v="1229" actId="21"/>
          <ac:picMkLst>
            <pc:docMk/>
            <pc:sldMk cId="1699447494" sldId="279"/>
            <ac:picMk id="38" creationId="{CB8CB922-5630-8F6E-6A7B-EEB6F1DB16C3}"/>
          </ac:picMkLst>
        </pc:picChg>
      </pc:sldChg>
      <pc:sldChg chg="addSp delSp modSp add mod ord modNotesTx">
        <pc:chgData name="Andrzej Biderman" userId="ec61202c-777a-4e60-b78a-62da9dafbd78" providerId="ADAL" clId="{BD50620B-1923-48D8-B2FE-87F88055D8AF}" dt="2024-03-02T13:13:45.696" v="1170" actId="1076"/>
        <pc:sldMkLst>
          <pc:docMk/>
          <pc:sldMk cId="593473968" sldId="280"/>
        </pc:sldMkLst>
        <pc:spChg chg="mod">
          <ac:chgData name="Andrzej Biderman" userId="ec61202c-777a-4e60-b78a-62da9dafbd78" providerId="ADAL" clId="{BD50620B-1923-48D8-B2FE-87F88055D8AF}" dt="2024-03-02T12:41:48.270" v="572" actId="1076"/>
          <ac:spMkLst>
            <pc:docMk/>
            <pc:sldMk cId="593473968" sldId="280"/>
            <ac:spMk id="2" creationId="{8BE60676-7B76-EC83-26D1-97D341E0DCCC}"/>
          </ac:spMkLst>
        </pc:spChg>
        <pc:spChg chg="add mod">
          <ac:chgData name="Andrzej Biderman" userId="ec61202c-777a-4e60-b78a-62da9dafbd78" providerId="ADAL" clId="{BD50620B-1923-48D8-B2FE-87F88055D8AF}" dt="2024-03-02T12:59:43.230" v="719"/>
          <ac:spMkLst>
            <pc:docMk/>
            <pc:sldMk cId="593473968" sldId="280"/>
            <ac:spMk id="16" creationId="{ECA9C511-EC3D-1A74-61CC-BA1066B6160C}"/>
          </ac:spMkLst>
        </pc:spChg>
        <pc:spChg chg="del">
          <ac:chgData name="Andrzej Biderman" userId="ec61202c-777a-4e60-b78a-62da9dafbd78" providerId="ADAL" clId="{BD50620B-1923-48D8-B2FE-87F88055D8AF}" dt="2024-03-02T12:40:26.296" v="558" actId="478"/>
          <ac:spMkLst>
            <pc:docMk/>
            <pc:sldMk cId="593473968" sldId="280"/>
            <ac:spMk id="17" creationId="{3C12699F-877C-A955-05CD-38EC31ADF704}"/>
          </ac:spMkLst>
        </pc:spChg>
        <pc:spChg chg="del">
          <ac:chgData name="Andrzej Biderman" userId="ec61202c-777a-4e60-b78a-62da9dafbd78" providerId="ADAL" clId="{BD50620B-1923-48D8-B2FE-87F88055D8AF}" dt="2024-03-02T12:40:31.348" v="559" actId="478"/>
          <ac:spMkLst>
            <pc:docMk/>
            <pc:sldMk cId="593473968" sldId="280"/>
            <ac:spMk id="18" creationId="{83B1F7DA-D6DB-1D88-DCA4-6CB3A231171E}"/>
          </ac:spMkLst>
        </pc:spChg>
        <pc:spChg chg="add mod">
          <ac:chgData name="Andrzej Biderman" userId="ec61202c-777a-4e60-b78a-62da9dafbd78" providerId="ADAL" clId="{BD50620B-1923-48D8-B2FE-87F88055D8AF}" dt="2024-03-02T13:13:45.696" v="1170" actId="1076"/>
          <ac:spMkLst>
            <pc:docMk/>
            <pc:sldMk cId="593473968" sldId="280"/>
            <ac:spMk id="19" creationId="{75040C97-9DFA-C871-6B62-B1458CCDDBD1}"/>
          </ac:spMkLst>
        </pc:spChg>
        <pc:spChg chg="del mod ord">
          <ac:chgData name="Andrzej Biderman" userId="ec61202c-777a-4e60-b78a-62da9dafbd78" providerId="ADAL" clId="{BD50620B-1923-48D8-B2FE-87F88055D8AF}" dt="2024-03-02T13:13:41.613" v="1169" actId="478"/>
          <ac:spMkLst>
            <pc:docMk/>
            <pc:sldMk cId="593473968" sldId="280"/>
            <ac:spMk id="21" creationId="{D7287A81-9C2C-B3B0-9890-9D63802396A7}"/>
          </ac:spMkLst>
        </pc:spChg>
        <pc:spChg chg="del">
          <ac:chgData name="Andrzej Biderman" userId="ec61202c-777a-4e60-b78a-62da9dafbd78" providerId="ADAL" clId="{BD50620B-1923-48D8-B2FE-87F88055D8AF}" dt="2024-03-02T12:40:39.242" v="563" actId="478"/>
          <ac:spMkLst>
            <pc:docMk/>
            <pc:sldMk cId="593473968" sldId="280"/>
            <ac:spMk id="22" creationId="{D962278E-3263-0E01-E28E-62C20AF7FFE6}"/>
          </ac:spMkLst>
        </pc:spChg>
        <pc:spChg chg="del">
          <ac:chgData name="Andrzej Biderman" userId="ec61202c-777a-4e60-b78a-62da9dafbd78" providerId="ADAL" clId="{BD50620B-1923-48D8-B2FE-87F88055D8AF}" dt="2024-03-02T12:40:37.841" v="562" actId="478"/>
          <ac:spMkLst>
            <pc:docMk/>
            <pc:sldMk cId="593473968" sldId="280"/>
            <ac:spMk id="23" creationId="{DF64158F-BFE4-EF57-E16E-4A33758972DC}"/>
          </ac:spMkLst>
        </pc:spChg>
        <pc:spChg chg="del">
          <ac:chgData name="Andrzej Biderman" userId="ec61202c-777a-4e60-b78a-62da9dafbd78" providerId="ADAL" clId="{BD50620B-1923-48D8-B2FE-87F88055D8AF}" dt="2024-03-02T12:40:36.211" v="561" actId="478"/>
          <ac:spMkLst>
            <pc:docMk/>
            <pc:sldMk cId="593473968" sldId="280"/>
            <ac:spMk id="24" creationId="{4F177D85-0676-EE4C-CC1D-6E691162CAAA}"/>
          </ac:spMkLst>
        </pc:spChg>
        <pc:spChg chg="del">
          <ac:chgData name="Andrzej Biderman" userId="ec61202c-777a-4e60-b78a-62da9dafbd78" providerId="ADAL" clId="{BD50620B-1923-48D8-B2FE-87F88055D8AF}" dt="2024-03-02T12:40:33.433" v="560" actId="478"/>
          <ac:spMkLst>
            <pc:docMk/>
            <pc:sldMk cId="593473968" sldId="280"/>
            <ac:spMk id="25" creationId="{0303D0F2-78C0-5F05-2886-F56E9910601D}"/>
          </ac:spMkLst>
        </pc:spChg>
        <pc:spChg chg="del mod">
          <ac:chgData name="Andrzej Biderman" userId="ec61202c-777a-4e60-b78a-62da9dafbd78" providerId="ADAL" clId="{BD50620B-1923-48D8-B2FE-87F88055D8AF}" dt="2024-03-02T12:40:40.516" v="565" actId="478"/>
          <ac:spMkLst>
            <pc:docMk/>
            <pc:sldMk cId="593473968" sldId="280"/>
            <ac:spMk id="26" creationId="{432D48D9-7003-D8AA-2BD2-3AFD4314750C}"/>
          </ac:spMkLst>
        </pc:spChg>
        <pc:spChg chg="del">
          <ac:chgData name="Andrzej Biderman" userId="ec61202c-777a-4e60-b78a-62da9dafbd78" providerId="ADAL" clId="{BD50620B-1923-48D8-B2FE-87F88055D8AF}" dt="2024-03-02T13:10:18.523" v="1144" actId="478"/>
          <ac:spMkLst>
            <pc:docMk/>
            <pc:sldMk cId="593473968" sldId="280"/>
            <ac:spMk id="27" creationId="{983FD1DC-C764-4178-71DF-DFBA1D63275E}"/>
          </ac:spMkLst>
        </pc:spChg>
        <pc:grpChg chg="del">
          <ac:chgData name="Andrzej Biderman" userId="ec61202c-777a-4e60-b78a-62da9dafbd78" providerId="ADAL" clId="{BD50620B-1923-48D8-B2FE-87F88055D8AF}" dt="2024-03-02T12:59:29.921" v="716" actId="478"/>
          <ac:grpSpMkLst>
            <pc:docMk/>
            <pc:sldMk cId="593473968" sldId="280"/>
            <ac:grpSpMk id="6" creationId="{5776C903-597E-4E36-C565-92F0937DC074}"/>
          </ac:grpSpMkLst>
        </pc:grpChg>
        <pc:grpChg chg="del">
          <ac:chgData name="Andrzej Biderman" userId="ec61202c-777a-4e60-b78a-62da9dafbd78" providerId="ADAL" clId="{BD50620B-1923-48D8-B2FE-87F88055D8AF}" dt="2024-03-02T12:41:55.543" v="573" actId="478"/>
          <ac:grpSpMkLst>
            <pc:docMk/>
            <pc:sldMk cId="593473968" sldId="280"/>
            <ac:grpSpMk id="13" creationId="{F26B5156-69A9-0F84-049E-5F69B8DA026D}"/>
          </ac:grpSpMkLst>
        </pc:grpChg>
        <pc:picChg chg="add mod modCrop">
          <ac:chgData name="Andrzej Biderman" userId="ec61202c-777a-4e60-b78a-62da9dafbd78" providerId="ADAL" clId="{BD50620B-1923-48D8-B2FE-87F88055D8AF}" dt="2024-03-02T13:10:51.242" v="1148" actId="196"/>
          <ac:picMkLst>
            <pc:docMk/>
            <pc:sldMk cId="593473968" sldId="280"/>
            <ac:picMk id="4" creationId="{A6545951-9CF3-7AB6-96A0-35103C293A6E}"/>
          </ac:picMkLst>
        </pc:picChg>
        <pc:picChg chg="del">
          <ac:chgData name="Andrzej Biderman" userId="ec61202c-777a-4e60-b78a-62da9dafbd78" providerId="ADAL" clId="{BD50620B-1923-48D8-B2FE-87F88055D8AF}" dt="2024-03-02T12:40:43.041" v="566" actId="478"/>
          <ac:picMkLst>
            <pc:docMk/>
            <pc:sldMk cId="593473968" sldId="280"/>
            <ac:picMk id="5" creationId="{D37F8ADB-3C87-8155-13F6-200E71F69A16}"/>
          </ac:picMkLst>
        </pc:picChg>
      </pc:sldChg>
      <pc:sldChg chg="add del">
        <pc:chgData name="Andrzej Biderman" userId="ec61202c-777a-4e60-b78a-62da9dafbd78" providerId="ADAL" clId="{BD50620B-1923-48D8-B2FE-87F88055D8AF}" dt="2024-03-02T12:39:30.452" v="554" actId="2890"/>
        <pc:sldMkLst>
          <pc:docMk/>
          <pc:sldMk cId="2519847307" sldId="280"/>
        </pc:sldMkLst>
      </pc:sldChg>
      <pc:sldChg chg="addSp delSp add del setBg">
        <pc:chgData name="Andrzej Biderman" userId="ec61202c-777a-4e60-b78a-62da9dafbd78" providerId="ADAL" clId="{BD50620B-1923-48D8-B2FE-87F88055D8AF}" dt="2024-03-02T12:54:09.042" v="710"/>
        <pc:sldMkLst>
          <pc:docMk/>
          <pc:sldMk cId="274547684" sldId="446"/>
        </pc:sldMkLst>
        <pc:picChg chg="add del">
          <ac:chgData name="Andrzej Biderman" userId="ec61202c-777a-4e60-b78a-62da9dafbd78" providerId="ADAL" clId="{BD50620B-1923-48D8-B2FE-87F88055D8AF}" dt="2024-03-02T12:54:08.648" v="709" actId="478"/>
          <ac:picMkLst>
            <pc:docMk/>
            <pc:sldMk cId="274547684" sldId="446"/>
            <ac:picMk id="11" creationId="{8FF16B74-63B2-56DA-08ED-F0C796F17BFD}"/>
          </ac:picMkLst>
        </pc:picChg>
        <pc:picChg chg="add del">
          <ac:chgData name="Andrzej Biderman" userId="ec61202c-777a-4e60-b78a-62da9dafbd78" providerId="ADAL" clId="{BD50620B-1923-48D8-B2FE-87F88055D8AF}" dt="2024-03-02T12:54:08.188" v="708" actId="478"/>
          <ac:picMkLst>
            <pc:docMk/>
            <pc:sldMk cId="274547684" sldId="446"/>
            <ac:picMk id="15" creationId="{8300B604-25CF-8CE6-8C50-A05DAB29B1F8}"/>
          </ac:picMkLst>
        </pc:picChg>
      </pc:sldChg>
      <pc:sldChg chg="add del setBg">
        <pc:chgData name="Andrzej Biderman" userId="ec61202c-777a-4e60-b78a-62da9dafbd78" providerId="ADAL" clId="{BD50620B-1923-48D8-B2FE-87F88055D8AF}" dt="2024-03-02T12:55:02.194" v="712"/>
        <pc:sldMkLst>
          <pc:docMk/>
          <pc:sldMk cId="1789981776" sldId="447"/>
        </pc:sldMkLst>
      </pc:sldChg>
      <pc:sldChg chg="delSp add del mod setBg">
        <pc:chgData name="Andrzej Biderman" userId="ec61202c-777a-4e60-b78a-62da9dafbd78" providerId="ADAL" clId="{BD50620B-1923-48D8-B2FE-87F88055D8AF}" dt="2024-03-04T10:04:15.348" v="1521" actId="47"/>
        <pc:sldMkLst>
          <pc:docMk/>
          <pc:sldMk cId="1288072159" sldId="452"/>
        </pc:sldMkLst>
        <pc:spChg chg="del">
          <ac:chgData name="Andrzej Biderman" userId="ec61202c-777a-4e60-b78a-62da9dafbd78" providerId="ADAL" clId="{BD50620B-1923-48D8-B2FE-87F88055D8AF}" dt="2024-03-02T12:59:08.214" v="715" actId="478"/>
          <ac:spMkLst>
            <pc:docMk/>
            <pc:sldMk cId="1288072159" sldId="452"/>
            <ac:spMk id="4" creationId="{F70BAF39-08D2-F67D-9721-4D0CD7DDC928}"/>
          </ac:spMkLst>
        </pc:spChg>
      </pc:sldChg>
      <pc:sldChg chg="addSp delSp modSp add mod setBg modNotesTx">
        <pc:chgData name="Andrzej Biderman" userId="ec61202c-777a-4e60-b78a-62da9dafbd78" providerId="ADAL" clId="{BD50620B-1923-48D8-B2FE-87F88055D8AF}" dt="2024-03-02T13:13:18.919" v="1165" actId="21"/>
        <pc:sldMkLst>
          <pc:docMk/>
          <pc:sldMk cId="481954109" sldId="461"/>
        </pc:sldMkLst>
        <pc:spChg chg="add mod">
          <ac:chgData name="Andrzej Biderman" userId="ec61202c-777a-4e60-b78a-62da9dafbd78" providerId="ADAL" clId="{BD50620B-1923-48D8-B2FE-87F88055D8AF}" dt="2024-03-02T13:06:30.794" v="1005" actId="1076"/>
          <ac:spMkLst>
            <pc:docMk/>
            <pc:sldMk cId="481954109" sldId="461"/>
            <ac:spMk id="2" creationId="{66DDB6A2-4081-8873-9922-BBF481C0CFDA}"/>
          </ac:spMkLst>
        </pc:spChg>
        <pc:spChg chg="add del mod">
          <ac:chgData name="Andrzej Biderman" userId="ec61202c-777a-4e60-b78a-62da9dafbd78" providerId="ADAL" clId="{BD50620B-1923-48D8-B2FE-87F88055D8AF}" dt="2024-03-02T13:13:18.919" v="1165" actId="21"/>
          <ac:spMkLst>
            <pc:docMk/>
            <pc:sldMk cId="481954109" sldId="461"/>
            <ac:spMk id="3" creationId="{75040C97-9DFA-C871-6B62-B1458CCDDBD1}"/>
          </ac:spMkLst>
        </pc:spChg>
        <pc:spChg chg="del mod">
          <ac:chgData name="Andrzej Biderman" userId="ec61202c-777a-4e60-b78a-62da9dafbd78" providerId="ADAL" clId="{BD50620B-1923-48D8-B2FE-87F88055D8AF}" dt="2024-03-02T13:06:18.026" v="1003" actId="478"/>
          <ac:spMkLst>
            <pc:docMk/>
            <pc:sldMk cId="481954109" sldId="461"/>
            <ac:spMk id="8" creationId="{BDF5DD0D-8187-BDEA-EA6F-F0A91B17CC31}"/>
          </ac:spMkLst>
        </pc:spChg>
        <pc:spChg chg="mod">
          <ac:chgData name="Andrzej Biderman" userId="ec61202c-777a-4e60-b78a-62da9dafbd78" providerId="ADAL" clId="{BD50620B-1923-48D8-B2FE-87F88055D8AF}" dt="2024-03-02T13:08:58.569" v="1135" actId="14100"/>
          <ac:spMkLst>
            <pc:docMk/>
            <pc:sldMk cId="481954109" sldId="461"/>
            <ac:spMk id="12" creationId="{36D5DC99-CE34-CDBC-470F-EA142EDC79E6}"/>
          </ac:spMkLst>
        </pc:spChg>
        <pc:spChg chg="mod">
          <ac:chgData name="Andrzej Biderman" userId="ec61202c-777a-4e60-b78a-62da9dafbd78" providerId="ADAL" clId="{BD50620B-1923-48D8-B2FE-87F88055D8AF}" dt="2024-03-02T13:09:03.021" v="1136" actId="1076"/>
          <ac:spMkLst>
            <pc:docMk/>
            <pc:sldMk cId="481954109" sldId="461"/>
            <ac:spMk id="13" creationId="{0DABFBBC-092F-3A04-118B-5E6DBE354FEC}"/>
          </ac:spMkLst>
        </pc:spChg>
        <pc:spChg chg="del">
          <ac:chgData name="Andrzej Biderman" userId="ec61202c-777a-4e60-b78a-62da9dafbd78" providerId="ADAL" clId="{BD50620B-1923-48D8-B2FE-87F88055D8AF}" dt="2024-03-02T12:45:54.096" v="606" actId="478"/>
          <ac:spMkLst>
            <pc:docMk/>
            <pc:sldMk cId="481954109" sldId="461"/>
            <ac:spMk id="19" creationId="{1CFC6954-DF23-1C6C-6893-7AA31F84EBAF}"/>
          </ac:spMkLst>
        </pc:spChg>
      </pc:sldChg>
      <pc:sldChg chg="addSp delSp modSp add del mod setBg modNotesTx">
        <pc:chgData name="Andrzej Biderman" userId="ec61202c-777a-4e60-b78a-62da9dafbd78" providerId="ADAL" clId="{BD50620B-1923-48D8-B2FE-87F88055D8AF}" dt="2024-03-02T13:00:43.008" v="733" actId="47"/>
        <pc:sldMkLst>
          <pc:docMk/>
          <pc:sldMk cId="1089795777" sldId="462"/>
        </pc:sldMkLst>
        <pc:spChg chg="add del mod">
          <ac:chgData name="Andrzej Biderman" userId="ec61202c-777a-4e60-b78a-62da9dafbd78" providerId="ADAL" clId="{BD50620B-1923-48D8-B2FE-87F88055D8AF}" dt="2024-03-02T13:00:05.324" v="725" actId="21"/>
          <ac:spMkLst>
            <pc:docMk/>
            <pc:sldMk cId="1089795777" sldId="462"/>
            <ac:spMk id="2" creationId="{7BBFDF4E-F792-8F64-EC93-A8E58BB27E8A}"/>
          </ac:spMkLst>
        </pc:spChg>
        <pc:spChg chg="add mod">
          <ac:chgData name="Andrzej Biderman" userId="ec61202c-777a-4e60-b78a-62da9dafbd78" providerId="ADAL" clId="{BD50620B-1923-48D8-B2FE-87F88055D8AF}" dt="2024-03-02T12:51:16.049" v="672" actId="1076"/>
          <ac:spMkLst>
            <pc:docMk/>
            <pc:sldMk cId="1089795777" sldId="462"/>
            <ac:spMk id="3" creationId="{4A13806B-3049-D834-9ACA-EBFA7C177C66}"/>
          </ac:spMkLst>
        </pc:spChg>
        <pc:spChg chg="del mod">
          <ac:chgData name="Andrzej Biderman" userId="ec61202c-777a-4e60-b78a-62da9dafbd78" providerId="ADAL" clId="{BD50620B-1923-48D8-B2FE-87F88055D8AF}" dt="2024-03-02T13:00:14.086" v="727" actId="21"/>
          <ac:spMkLst>
            <pc:docMk/>
            <pc:sldMk cId="1089795777" sldId="462"/>
            <ac:spMk id="11" creationId="{663E78C1-F7CB-F1AC-6356-EBB19CED11DD}"/>
          </ac:spMkLst>
        </pc:spChg>
        <pc:spChg chg="del mod">
          <ac:chgData name="Andrzej Biderman" userId="ec61202c-777a-4e60-b78a-62da9dafbd78" providerId="ADAL" clId="{BD50620B-1923-48D8-B2FE-87F88055D8AF}" dt="2024-03-02T12:53:41.649" v="704" actId="478"/>
          <ac:spMkLst>
            <pc:docMk/>
            <pc:sldMk cId="1089795777" sldId="462"/>
            <ac:spMk id="12" creationId="{6ED28B43-5BF5-34BD-C086-7FC3D7354C3B}"/>
          </ac:spMkLst>
        </pc:spChg>
        <pc:spChg chg="del">
          <ac:chgData name="Andrzej Biderman" userId="ec61202c-777a-4e60-b78a-62da9dafbd78" providerId="ADAL" clId="{BD50620B-1923-48D8-B2FE-87F88055D8AF}" dt="2024-03-02T12:46:27.404" v="608" actId="478"/>
          <ac:spMkLst>
            <pc:docMk/>
            <pc:sldMk cId="1089795777" sldId="462"/>
            <ac:spMk id="13" creationId="{3E544434-7136-DA2A-CE7D-5889E184F3AB}"/>
          </ac:spMkLst>
        </pc:spChg>
        <pc:picChg chg="add del mod">
          <ac:chgData name="Andrzej Biderman" userId="ec61202c-777a-4e60-b78a-62da9dafbd78" providerId="ADAL" clId="{BD50620B-1923-48D8-B2FE-87F88055D8AF}" dt="2024-03-02T13:00:05.324" v="725" actId="21"/>
          <ac:picMkLst>
            <pc:docMk/>
            <pc:sldMk cId="1089795777" sldId="462"/>
            <ac:picMk id="4" creationId="{D8E661BE-4105-DC90-95D2-68CA6B7EE9E0}"/>
          </ac:picMkLst>
        </pc:picChg>
        <pc:picChg chg="del mod">
          <ac:chgData name="Andrzej Biderman" userId="ec61202c-777a-4e60-b78a-62da9dafbd78" providerId="ADAL" clId="{BD50620B-1923-48D8-B2FE-87F88055D8AF}" dt="2024-03-02T13:00:05.324" v="725" actId="21"/>
          <ac:picMkLst>
            <pc:docMk/>
            <pc:sldMk cId="1089795777" sldId="462"/>
            <ac:picMk id="8" creationId="{9FE88A76-5F05-D53C-F674-FFFD551DE71C}"/>
          </ac:picMkLst>
        </pc:picChg>
        <pc:picChg chg="del">
          <ac:chgData name="Andrzej Biderman" userId="ec61202c-777a-4e60-b78a-62da9dafbd78" providerId="ADAL" clId="{BD50620B-1923-48D8-B2FE-87F88055D8AF}" dt="2024-03-02T12:48:15.953" v="652" actId="478"/>
          <ac:picMkLst>
            <pc:docMk/>
            <pc:sldMk cId="1089795777" sldId="462"/>
            <ac:picMk id="9" creationId="{EFC355A5-1866-27A1-25EC-9F82AED65C68}"/>
          </ac:picMkLst>
        </pc:picChg>
      </pc:sldChg>
      <pc:sldChg chg="addSp delSp modSp add mod ord modNotesTx">
        <pc:chgData name="Andrzej Biderman" userId="ec61202c-777a-4e60-b78a-62da9dafbd78" providerId="ADAL" clId="{BD50620B-1923-48D8-B2FE-87F88055D8AF}" dt="2024-03-02T13:21:49.954" v="1283" actId="6549"/>
        <pc:sldMkLst>
          <pc:docMk/>
          <pc:sldMk cId="1729566321" sldId="463"/>
        </pc:sldMkLst>
        <pc:spChg chg="add mod">
          <ac:chgData name="Andrzej Biderman" userId="ec61202c-777a-4e60-b78a-62da9dafbd78" providerId="ADAL" clId="{BD50620B-1923-48D8-B2FE-87F88055D8AF}" dt="2024-03-02T13:06:04.230" v="1002" actId="14100"/>
          <ac:spMkLst>
            <pc:docMk/>
            <pc:sldMk cId="1729566321" sldId="463"/>
            <ac:spMk id="3" creationId="{7BBFDF4E-F792-8F64-EC93-A8E58BB27E8A}"/>
          </ac:spMkLst>
        </pc:spChg>
        <pc:spChg chg="add mod">
          <ac:chgData name="Andrzej Biderman" userId="ec61202c-777a-4e60-b78a-62da9dafbd78" providerId="ADAL" clId="{BD50620B-1923-48D8-B2FE-87F88055D8AF}" dt="2024-03-02T13:05:44.576" v="1000" actId="1076"/>
          <ac:spMkLst>
            <pc:docMk/>
            <pc:sldMk cId="1729566321" sldId="463"/>
            <ac:spMk id="6" creationId="{663E78C1-F7CB-F1AC-6356-EBB19CED11DD}"/>
          </ac:spMkLst>
        </pc:spChg>
        <pc:spChg chg="add del mod">
          <ac:chgData name="Andrzej Biderman" userId="ec61202c-777a-4e60-b78a-62da9dafbd78" providerId="ADAL" clId="{BD50620B-1923-48D8-B2FE-87F88055D8AF}" dt="2024-03-02T13:01:45.286" v="898" actId="478"/>
          <ac:spMkLst>
            <pc:docMk/>
            <pc:sldMk cId="1729566321" sldId="463"/>
            <ac:spMk id="7" creationId="{2B920352-BD0C-735E-6D27-02C5DE5E6069}"/>
          </ac:spMkLst>
        </pc:spChg>
        <pc:spChg chg="del mod">
          <ac:chgData name="Andrzej Biderman" userId="ec61202c-777a-4e60-b78a-62da9dafbd78" providerId="ADAL" clId="{BD50620B-1923-48D8-B2FE-87F88055D8AF}" dt="2024-03-02T13:04:00.001" v="986" actId="478"/>
          <ac:spMkLst>
            <pc:docMk/>
            <pc:sldMk cId="1729566321" sldId="463"/>
            <ac:spMk id="12" creationId="{C5F91185-9F2C-791C-9401-066CCD2C41FB}"/>
          </ac:spMkLst>
        </pc:spChg>
        <pc:spChg chg="add mod">
          <ac:chgData name="Andrzej Biderman" userId="ec61202c-777a-4e60-b78a-62da9dafbd78" providerId="ADAL" clId="{BD50620B-1923-48D8-B2FE-87F88055D8AF}" dt="2024-03-02T13:05:23.391" v="996" actId="1076"/>
          <ac:spMkLst>
            <pc:docMk/>
            <pc:sldMk cId="1729566321" sldId="463"/>
            <ac:spMk id="13" creationId="{283D2C86-BCF1-8039-D149-C490990BC978}"/>
          </ac:spMkLst>
        </pc:spChg>
        <pc:spChg chg="del mod">
          <ac:chgData name="Andrzej Biderman" userId="ec61202c-777a-4e60-b78a-62da9dafbd78" providerId="ADAL" clId="{BD50620B-1923-48D8-B2FE-87F88055D8AF}" dt="2024-03-02T13:03:59.050" v="985" actId="478"/>
          <ac:spMkLst>
            <pc:docMk/>
            <pc:sldMk cId="1729566321" sldId="463"/>
            <ac:spMk id="21" creationId="{D4A1255B-4A09-3D2E-F598-14DB6A990DC3}"/>
          </ac:spMkLst>
        </pc:spChg>
        <pc:spChg chg="del">
          <ac:chgData name="Andrzej Biderman" userId="ec61202c-777a-4e60-b78a-62da9dafbd78" providerId="ADAL" clId="{BD50620B-1923-48D8-B2FE-87F88055D8AF}" dt="2024-03-02T12:59:55.303" v="724" actId="478"/>
          <ac:spMkLst>
            <pc:docMk/>
            <pc:sldMk cId="1729566321" sldId="463"/>
            <ac:spMk id="27" creationId="{31F2CF32-FE36-F8DC-95A3-766779730BE1}"/>
          </ac:spMkLst>
        </pc:spChg>
        <pc:grpChg chg="del">
          <ac:chgData name="Andrzej Biderman" userId="ec61202c-777a-4e60-b78a-62da9dafbd78" providerId="ADAL" clId="{BD50620B-1923-48D8-B2FE-87F88055D8AF}" dt="2024-03-02T13:03:55.682" v="984" actId="478"/>
          <ac:grpSpMkLst>
            <pc:docMk/>
            <pc:sldMk cId="1729566321" sldId="463"/>
            <ac:grpSpMk id="9" creationId="{6DB8488E-0077-6430-E833-E344C732C8DA}"/>
          </ac:grpSpMkLst>
        </pc:grpChg>
        <pc:picChg chg="del">
          <ac:chgData name="Andrzej Biderman" userId="ec61202c-777a-4e60-b78a-62da9dafbd78" providerId="ADAL" clId="{BD50620B-1923-48D8-B2FE-87F88055D8AF}" dt="2024-03-02T12:59:53.919" v="723" actId="478"/>
          <ac:picMkLst>
            <pc:docMk/>
            <pc:sldMk cId="1729566321" sldId="463"/>
            <ac:picMk id="4" creationId="{301EF74B-D5C7-B8D9-B757-B2EB53D3F478}"/>
          </ac:picMkLst>
        </pc:picChg>
        <pc:picChg chg="add del mod">
          <ac:chgData name="Andrzej Biderman" userId="ec61202c-777a-4e60-b78a-62da9dafbd78" providerId="ADAL" clId="{BD50620B-1923-48D8-B2FE-87F88055D8AF}" dt="2024-03-02T13:03:33.497" v="978" actId="478"/>
          <ac:picMkLst>
            <pc:docMk/>
            <pc:sldMk cId="1729566321" sldId="463"/>
            <ac:picMk id="5" creationId="{D8E661BE-4105-DC90-95D2-68CA6B7EE9E0}"/>
          </ac:picMkLst>
        </pc:picChg>
        <pc:picChg chg="add mod">
          <ac:chgData name="Andrzej Biderman" userId="ec61202c-777a-4e60-b78a-62da9dafbd78" providerId="ADAL" clId="{BD50620B-1923-48D8-B2FE-87F88055D8AF}" dt="2024-03-02T13:05:15.563" v="995" actId="14100"/>
          <ac:picMkLst>
            <pc:docMk/>
            <pc:sldMk cId="1729566321" sldId="463"/>
            <ac:picMk id="8" creationId="{9FE88A76-5F05-D53C-F674-FFFD551DE71C}"/>
          </ac:picMkLst>
        </pc:picChg>
      </pc:sldChg>
      <pc:sldChg chg="addSp delSp modSp add del mod ord modNotesTx">
        <pc:chgData name="Andrzej Biderman" userId="ec61202c-777a-4e60-b78a-62da9dafbd78" providerId="ADAL" clId="{BD50620B-1923-48D8-B2FE-87F88055D8AF}" dt="2024-03-02T13:40:24.728" v="1401" actId="14100"/>
        <pc:sldMkLst>
          <pc:docMk/>
          <pc:sldMk cId="2261509696" sldId="464"/>
        </pc:sldMkLst>
        <pc:spChg chg="del">
          <ac:chgData name="Andrzej Biderman" userId="ec61202c-777a-4e60-b78a-62da9dafbd78" providerId="ADAL" clId="{BD50620B-1923-48D8-B2FE-87F88055D8AF}" dt="2024-03-02T13:17:07.279" v="1230" actId="478"/>
          <ac:spMkLst>
            <pc:docMk/>
            <pc:sldMk cId="2261509696" sldId="464"/>
            <ac:spMk id="3" creationId="{72284483-4C53-CB20-0730-BD806EFFE5D3}"/>
          </ac:spMkLst>
        </pc:spChg>
        <pc:spChg chg="del">
          <ac:chgData name="Andrzej Biderman" userId="ec61202c-777a-4e60-b78a-62da9dafbd78" providerId="ADAL" clId="{BD50620B-1923-48D8-B2FE-87F88055D8AF}" dt="2024-03-02T13:17:19.885" v="1233" actId="478"/>
          <ac:spMkLst>
            <pc:docMk/>
            <pc:sldMk cId="2261509696" sldId="464"/>
            <ac:spMk id="6" creationId="{6E773309-E842-2B18-2318-8E9E5D89B13C}"/>
          </ac:spMkLst>
        </pc:spChg>
        <pc:spChg chg="del">
          <ac:chgData name="Andrzej Biderman" userId="ec61202c-777a-4e60-b78a-62da9dafbd78" providerId="ADAL" clId="{BD50620B-1923-48D8-B2FE-87F88055D8AF}" dt="2024-03-02T13:17:14.656" v="1232" actId="478"/>
          <ac:spMkLst>
            <pc:docMk/>
            <pc:sldMk cId="2261509696" sldId="464"/>
            <ac:spMk id="13" creationId="{FBBDE31F-4BC3-C035-DE2D-F657DEB10FCD}"/>
          </ac:spMkLst>
        </pc:spChg>
        <pc:spChg chg="add mod ord">
          <ac:chgData name="Andrzej Biderman" userId="ec61202c-777a-4e60-b78a-62da9dafbd78" providerId="ADAL" clId="{BD50620B-1923-48D8-B2FE-87F88055D8AF}" dt="2024-03-02T13:40:21.146" v="1400" actId="1076"/>
          <ac:spMkLst>
            <pc:docMk/>
            <pc:sldMk cId="2261509696" sldId="464"/>
            <ac:spMk id="39" creationId="{4BB8E65B-2268-7400-A1CD-E4EE5AB5D99A}"/>
          </ac:spMkLst>
        </pc:spChg>
        <pc:picChg chg="add mod">
          <ac:chgData name="Andrzej Biderman" userId="ec61202c-777a-4e60-b78a-62da9dafbd78" providerId="ADAL" clId="{BD50620B-1923-48D8-B2FE-87F88055D8AF}" dt="2024-03-02T13:40:24.728" v="1401" actId="14100"/>
          <ac:picMkLst>
            <pc:docMk/>
            <pc:sldMk cId="2261509696" sldId="464"/>
            <ac:picMk id="4" creationId="{19AAE46C-471F-AC29-0E85-B0FEEC732992}"/>
          </ac:picMkLst>
        </pc:picChg>
        <pc:picChg chg="add del mod modCrop">
          <ac:chgData name="Andrzej Biderman" userId="ec61202c-777a-4e60-b78a-62da9dafbd78" providerId="ADAL" clId="{BD50620B-1923-48D8-B2FE-87F88055D8AF}" dt="2024-03-02T13:29:44.563" v="1319" actId="478"/>
          <ac:picMkLst>
            <pc:docMk/>
            <pc:sldMk cId="2261509696" sldId="464"/>
            <ac:picMk id="7" creationId="{B6933F2D-57D5-0673-DEF5-5A6F9C584B4D}"/>
          </ac:picMkLst>
        </pc:picChg>
        <pc:picChg chg="del">
          <ac:chgData name="Andrzej Biderman" userId="ec61202c-777a-4e60-b78a-62da9dafbd78" providerId="ADAL" clId="{BD50620B-1923-48D8-B2FE-87F88055D8AF}" dt="2024-03-02T13:17:09.514" v="1231" actId="478"/>
          <ac:picMkLst>
            <pc:docMk/>
            <pc:sldMk cId="2261509696" sldId="464"/>
            <ac:picMk id="8" creationId="{551520C4-B73E-ADB6-0D53-B5AF59DC9027}"/>
          </ac:picMkLst>
        </pc:picChg>
        <pc:picChg chg="add del mod modCrop">
          <ac:chgData name="Andrzej Biderman" userId="ec61202c-777a-4e60-b78a-62da9dafbd78" providerId="ADAL" clId="{BD50620B-1923-48D8-B2FE-87F88055D8AF}" dt="2024-03-02T13:32:59.732" v="1355" actId="478"/>
          <ac:picMkLst>
            <pc:docMk/>
            <pc:sldMk cId="2261509696" sldId="464"/>
            <ac:picMk id="10" creationId="{B5F3BE82-B8E8-651F-D63B-D20DE6981193}"/>
          </ac:picMkLst>
        </pc:picChg>
        <pc:picChg chg="add mod ord">
          <ac:chgData name="Andrzej Biderman" userId="ec61202c-777a-4e60-b78a-62da9dafbd78" providerId="ADAL" clId="{BD50620B-1923-48D8-B2FE-87F88055D8AF}" dt="2024-03-02T13:33:46.798" v="1376" actId="1076"/>
          <ac:picMkLst>
            <pc:docMk/>
            <pc:sldMk cId="2261509696" sldId="464"/>
            <ac:picMk id="31" creationId="{2656FCC3-3F74-02D3-5AA3-057D982C3BB8}"/>
          </ac:picMkLst>
        </pc:picChg>
        <pc:picChg chg="add del mod">
          <ac:chgData name="Andrzej Biderman" userId="ec61202c-777a-4e60-b78a-62da9dafbd78" providerId="ADAL" clId="{BD50620B-1923-48D8-B2FE-87F88055D8AF}" dt="2024-03-02T13:24:07.014" v="1301" actId="478"/>
          <ac:picMkLst>
            <pc:docMk/>
            <pc:sldMk cId="2261509696" sldId="464"/>
            <ac:picMk id="38" creationId="{CB8CB922-5630-8F6E-6A7B-EEB6F1DB16C3}"/>
          </ac:picMkLst>
        </pc:picChg>
      </pc:sldChg>
      <pc:sldChg chg="addSp delSp modSp add mod ord modNotesTx">
        <pc:chgData name="Andrzej Biderman" userId="ec61202c-777a-4e60-b78a-62da9dafbd78" providerId="ADAL" clId="{BD50620B-1923-48D8-B2FE-87F88055D8AF}" dt="2024-03-02T13:52:26.368" v="1520" actId="1076"/>
        <pc:sldMkLst>
          <pc:docMk/>
          <pc:sldMk cId="2114688593" sldId="465"/>
        </pc:sldMkLst>
        <pc:spChg chg="mod">
          <ac:chgData name="Andrzej Biderman" userId="ec61202c-777a-4e60-b78a-62da9dafbd78" providerId="ADAL" clId="{BD50620B-1923-48D8-B2FE-87F88055D8AF}" dt="2024-03-02T13:52:26.368" v="1520" actId="1076"/>
          <ac:spMkLst>
            <pc:docMk/>
            <pc:sldMk cId="2114688593" sldId="465"/>
            <ac:spMk id="3" creationId="{5CDBF7DF-9C46-049D-86E3-2EC00A201547}"/>
          </ac:spMkLst>
        </pc:spChg>
        <pc:spChg chg="del">
          <ac:chgData name="Andrzej Biderman" userId="ec61202c-777a-4e60-b78a-62da9dafbd78" providerId="ADAL" clId="{BD50620B-1923-48D8-B2FE-87F88055D8AF}" dt="2024-03-02T13:42:11.901" v="1416" actId="478"/>
          <ac:spMkLst>
            <pc:docMk/>
            <pc:sldMk cId="2114688593" sldId="465"/>
            <ac:spMk id="6" creationId="{6B2574C6-137D-7D7E-013D-5CB1E153ADA0}"/>
          </ac:spMkLst>
        </pc:spChg>
        <pc:spChg chg="mod">
          <ac:chgData name="Andrzej Biderman" userId="ec61202c-777a-4e60-b78a-62da9dafbd78" providerId="ADAL" clId="{BD50620B-1923-48D8-B2FE-87F88055D8AF}" dt="2024-03-02T13:52:20.564" v="1519" actId="14100"/>
          <ac:spMkLst>
            <pc:docMk/>
            <pc:sldMk cId="2114688593" sldId="465"/>
            <ac:spMk id="13" creationId="{BFA54D63-4D81-7526-39BD-5D7821CFEFC0}"/>
          </ac:spMkLst>
        </pc:spChg>
        <pc:picChg chg="add mod">
          <ac:chgData name="Andrzej Biderman" userId="ec61202c-777a-4e60-b78a-62da9dafbd78" providerId="ADAL" clId="{BD50620B-1923-48D8-B2FE-87F88055D8AF}" dt="2024-03-02T13:45:02.560" v="1417"/>
          <ac:picMkLst>
            <pc:docMk/>
            <pc:sldMk cId="2114688593" sldId="465"/>
            <ac:picMk id="5" creationId="{AC48F417-6206-6F4C-29C0-61AA3852F432}"/>
          </ac:picMkLst>
        </pc:picChg>
        <pc:picChg chg="del">
          <ac:chgData name="Andrzej Biderman" userId="ec61202c-777a-4e60-b78a-62da9dafbd78" providerId="ADAL" clId="{BD50620B-1923-48D8-B2FE-87F88055D8AF}" dt="2024-03-02T13:42:07.267" v="1415" actId="478"/>
          <ac:picMkLst>
            <pc:docMk/>
            <pc:sldMk cId="2114688593" sldId="465"/>
            <ac:picMk id="8" creationId="{0BC436C5-C0E1-20D2-B3D1-AD31F90D1DDA}"/>
          </ac:picMkLst>
        </pc:picChg>
        <pc:picChg chg="add mod ord modCrop">
          <ac:chgData name="Andrzej Biderman" userId="ec61202c-777a-4e60-b78a-62da9dafbd78" providerId="ADAL" clId="{BD50620B-1923-48D8-B2FE-87F88055D8AF}" dt="2024-03-02T13:48:35.708" v="1437" actId="18131"/>
          <ac:picMkLst>
            <pc:docMk/>
            <pc:sldMk cId="2114688593" sldId="465"/>
            <ac:picMk id="9" creationId="{6517B6CA-A313-580C-289E-CD1FBB1C86B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D79CC-3E83-4326-81F6-E84C8B0F0FEE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5FBE5-B591-427D-9CFB-1E205425FC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797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Czy wiedzieliście, że jeszcze w 2009 r. unijna biurokracja nie pozwalała na sprzedaż krzywych ogórków i marchwi? Jeszcze do tej pory nie są dopuszczane np. jabłka o niewłaściwych proporcjach zabarwienia.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Czy widzieliście kiedyś takiego pomidora (zdjęcie) w sklepie? Do tej pory nie mogły one być sprzedawane, więc rolnik musiał np. na zakontraktowane 100 ton wyprodukować 120 i te 20 po prostu wyrzucić, jeśli nikt nie chciał od niego ich odebrać.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Dopiero w tej chwili KE przyjmuje przepisy umożliwiające lokalnym producentom na sprzedaż owoców i warzyw odstających od normy.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Popularność ich wykorzystania możecie zobaczyć nawet na półkach w Biedronce, gdzie triumfy święcą np. edycja limitowana zup w proszku Winiary: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112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Czy wiedzieliście, że jeszcze w 2009 r. unijna biurokracja nie pozwalała na sprzedaż krzywych ogórków i marchwi? Jeszcze do tej pory nie są dopuszczane np. jabłka o niewłaściwych proporcjach zabarwienia.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Czy widzieliście kiedyś takiego pomidora (zdjęcie) w sklepie? Do tej pory nie mogły one być sprzedawane, więc rolnik musiał np. na zakontraktowane 100 ton wyprodukować 120 i te 20 po prostu wyrzucić, jeśli nikt nie chciał od niego ich odebrać.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Dopiero w tej chwili KE przyjmuje przepisy umożliwiające lokalnym producentom na sprzedaż owoców i warzyw odstających od normy.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Popularność ich wykorzystania możecie zobaczyć nawet na półkach w Biedronce, gdzie triumfy święcą np. edycja limitowana zup w proszku Winiary: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3262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Czy wiedzieliście, że jeszcze w 2009 r. unijna biurokracja nie pozwalała na sprzedaż krzywych ogórków i marchwi? Jeszcze do tej pory nie są dopuszczane np. jabłka o niewłaściwych proporcjach zabarwienia.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Czy widzieliście kiedyś takiego pomidora (zdjęcie) w sklepie? Do tej pory nie mogły one być sprzedawane, więc rolnik musiał np. na zakontraktowane 100 ton wyprodukować 120 i te 20 po prostu wyrzucić, jeśli nikt nie chciał od niego ich odebrać.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Dopiero w tej chwili KE przyjmuje przepisy umożliwiające lokalnym producentom na sprzedaż owoców i warzyw odstających od normy.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Popularność ich wykorzystania możecie zobaczyć nawet na półkach w Biedronce, gdzie triumfy święcą np. edycja limitowana zup w proszku Winiary: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25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Czy wiedzieliście, że jeszcze w 2009 r. unijna biurokracja nie pozwalała na sprzedaż krzywych ogórków i marchwi? Jeszcze do tej pory nie są dopuszczane np. jabłka o niewłaściwych proporcjach zabarwienia.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Czy widzieliście kiedyś takiego pomidora (zdjęcie) w sklepie? Do tej pory nie mogły one być sprzedawane, więc rolnik musiał np. na zakontraktowane 100 ton wyprodukować 120 i te 20 po prostu wyrzucić, jeśli nikt nie chciał od niego ich odebrać.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Dopiero w tej chwili KE przyjmuje przepisy umożliwiające lokalnym producentom na sprzedaż owoców i warzyw odstających od normy.</a:t>
            </a:r>
          </a:p>
          <a:p>
            <a:pPr algn="l" fontAlgn="base">
              <a:buFont typeface="+mj-lt"/>
              <a:buAutoNum type="arabicPeriod"/>
            </a:pPr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Popularność ich wykorzystania możecie zobaczyć nawet na półkach w Biedronce, gdzie triumfy święcą np. edycja limitowana zup w proszku Winiary: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881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7690-84AB-5DA0-C369-D5254FDFE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E010A77-0190-6485-72EF-B7E5C1498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2894647-E01E-C767-9851-EEECA4F60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r>
              <a:rPr lang="pl-PL" sz="180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Co trzeba zrobić pomidorom z Almerii w Hiszpanii lub z Egiptu, by po przejechaniu 3.000 kilometrów wciąż nadawały się do spożycia, a nawet wytrzymały na sklepowej półce przez tydzień czy dwa? </a:t>
            </a:r>
            <a:endParaRPr lang="pl-PL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9196C8-FF2A-E9A4-671A-B41F404A8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242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EEEFD-15AD-C371-C903-8B3220E3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29F78ED-820B-9071-DC28-FB8DC5598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EF84B7B-B065-1A2F-956C-94ECA97A0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r>
              <a:rPr lang="pl-PL" sz="180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Dlaczego za swoje deserowe maliny rolnik dostaje w skupie 10-12 zł, a mieszkaniec Warszawy czy Krakowa kupuje je za 46 zł za kilogram? Do kogo trafia te 34-36 zł nadwyżki? Kto na tym zarabia, skoro nie rolnik?</a:t>
            </a:r>
            <a:endParaRPr lang="pl-PL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DB68688-92ED-1BA2-F59D-C1710F472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750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F20C0-A95B-1506-9E0D-BF2829DA5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DD2668F-8F39-133B-7CB6-CAE7DDFAC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4B0D9B5-146C-D077-7D85-F84DE1448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sz="180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Prosimy, by każdy zespół znalazł w najbliższej okolicy jak najwięcej </a:t>
            </a:r>
            <a:r>
              <a:rPr lang="pl-PL" sz="1800" b="1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miejsc i sposobów, gdzie można kupić rodzime, sezonowe warzywa i owoce</a:t>
            </a:r>
            <a:r>
              <a:rPr lang="pl-PL" sz="180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. Mówiąc o „sposobach” mamy na myśli także to, że warzywa i owoce są dostępne nie tylko w sklepach, ale także na bazarach, bezpośrednio u rolników (</a:t>
            </a:r>
            <a:r>
              <a:rPr lang="pl-PL" sz="1800" dirty="0" err="1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samozbiory</a:t>
            </a:r>
            <a:r>
              <a:rPr lang="pl-PL" sz="180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) czy przez kooperatywy spożywców. Jednak na tym etapie nie sugerujemy im konkretnych rozwiązań licząc, że dojdą do tego sami (będziemy o tym dyskutować potem). Prosimy, by uczniowie skorzystali z doświadczenia swojej rodziny, ale też by użyli swoich umiejętności cyfrowych i wygooglowali takie miejsca. Mają na to 10 minut.</a:t>
            </a:r>
            <a:endParaRPr lang="pl-PL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FA4A9D-8FEC-BC3B-B4F4-DBBA4D3D8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1172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123785d87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123785d87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dirty="0">
                <a:solidFill>
                  <a:schemeClr val="bg1"/>
                </a:solidFill>
                <a:latin typeface="Barlow" panose="00000800000000000000" pitchFamily="2" charset="-18"/>
              </a:rPr>
              <a:t>LOKALNE TARGOWISKA </a:t>
            </a:r>
            <a:r>
              <a:rPr lang="pl-PL" sz="1200" b="0" dirty="0">
                <a:solidFill>
                  <a:schemeClr val="bg1"/>
                </a:solidFill>
                <a:latin typeface="Barlow" panose="00000800000000000000" pitchFamily="2" charset="-18"/>
              </a:rPr>
              <a:t>– KUPUJ BEZPOŚREDNIO OD ROLNIKÓW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dirty="0">
                <a:solidFill>
                  <a:schemeClr val="bg1"/>
                </a:solidFill>
                <a:latin typeface="Barlow" panose="00000800000000000000" pitchFamily="2" charset="-18"/>
              </a:rPr>
              <a:t>SAMOZBIORY </a:t>
            </a:r>
            <a:r>
              <a:rPr lang="pl-PL" sz="1200" b="0" dirty="0">
                <a:solidFill>
                  <a:schemeClr val="bg1"/>
                </a:solidFill>
                <a:latin typeface="Barlow" panose="00000800000000000000" pitchFamily="2" charset="-18"/>
              </a:rPr>
              <a:t>– WEŹ UDZIAŁ W ZBIORACH I KUP CO CHCESZ BEZPOŚREDNIO Z GOSPODARSTWA.</a:t>
            </a:r>
          </a:p>
        </p:txBody>
      </p:sp>
    </p:spTree>
    <p:extLst>
      <p:ext uri="{BB962C8B-B14F-4D97-AF65-F5344CB8AC3E}">
        <p14:creationId xmlns:p14="http://schemas.microsoft.com/office/powerpoint/2010/main" val="2426282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44104-C1E6-1C11-E125-777406587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50FCA08-F0AB-AC93-5F4F-5BC2A6B00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A631C78-236D-1318-8A74-AE9910070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sz="1800" b="1" dirty="0">
                <a:solidFill>
                  <a:srgbClr val="3E4A6C"/>
                </a:solidFill>
                <a:latin typeface="Barlow" panose="00000800000000000000" pitchFamily="2" charset="-18"/>
              </a:rPr>
              <a:t>KOOPERATYWA KONSUMENTÓW – wspólnota, która wspiera finansowo lokalnych rolników w produkcji owoców i warzyw otrzymując w zamian regularne dostawy świeżej, lokalnej żywności. </a:t>
            </a:r>
            <a:r>
              <a:rPr lang="pl-PL" sz="180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Na zdjęciu: Wojtek </a:t>
            </a:r>
            <a:r>
              <a:rPr lang="pl-PL" sz="1800" dirty="0" err="1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Mejor</a:t>
            </a:r>
            <a:r>
              <a:rPr lang="pl-PL" sz="1800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, Kooperatywa „Dobrze”, Warszawa. </a:t>
            </a:r>
            <a:endParaRPr lang="pl-PL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C02EF85-D12B-90E3-D11B-876856485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090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brze.waw.pl/" TargetMode="Externa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13.svg"/><Relationship Id="rId10" Type="http://schemas.openxmlformats.org/officeDocument/2006/relationships/image" Target="../media/image10.sv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8435"/>
            <a:ext cx="18288000" cy="977265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-721805" y="-1028700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77200" y="7391870"/>
            <a:ext cx="4798666" cy="532216"/>
          </a:xfrm>
          <a:custGeom>
            <a:avLst/>
            <a:gdLst/>
            <a:ahLst/>
            <a:cxnLst/>
            <a:rect l="l" t="t" r="r" b="b"/>
            <a:pathLst>
              <a:path w="4798666" h="532216">
                <a:moveTo>
                  <a:pt x="0" y="0"/>
                </a:moveTo>
                <a:lnTo>
                  <a:pt x="4798667" y="0"/>
                </a:lnTo>
                <a:lnTo>
                  <a:pt x="4798667" y="532215"/>
                </a:lnTo>
                <a:lnTo>
                  <a:pt x="0" y="532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1F55A87B-FCE5-FECB-429B-5064EC0C963E}"/>
              </a:ext>
            </a:extLst>
          </p:cNvPr>
          <p:cNvGrpSpPr/>
          <p:nvPr/>
        </p:nvGrpSpPr>
        <p:grpSpPr>
          <a:xfrm>
            <a:off x="2057400" y="1477248"/>
            <a:ext cx="4246274" cy="4365393"/>
            <a:chOff x="0" y="0"/>
            <a:chExt cx="812800" cy="81280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E52A4CB-7612-F2F1-7ABB-B686110828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AC27"/>
            </a:solidFill>
          </p:spPr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137EB059-B593-EC1A-BCD2-138F376E5AF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44881" y="3117009"/>
            <a:ext cx="14048695" cy="367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pl-PL" sz="12000" dirty="0">
                <a:solidFill>
                  <a:srgbClr val="FFFFFF"/>
                </a:solidFill>
                <a:latin typeface="Poppins Bold"/>
              </a:rPr>
              <a:t>Żywność lokalna </a:t>
            </a:r>
            <a:br>
              <a:rPr lang="pl-PL" sz="12000" dirty="0">
                <a:solidFill>
                  <a:srgbClr val="FFFFFF"/>
                </a:solidFill>
                <a:latin typeface="Poppins Bold"/>
              </a:rPr>
            </a:br>
            <a:r>
              <a:rPr lang="pl-PL" sz="12000" dirty="0">
                <a:solidFill>
                  <a:srgbClr val="FFFFFF"/>
                </a:solidFill>
                <a:latin typeface="Poppins Bold"/>
              </a:rPr>
              <a:t>i sezonowa </a:t>
            </a:r>
            <a:br>
              <a:rPr lang="pl-PL" sz="12000" dirty="0">
                <a:solidFill>
                  <a:srgbClr val="FFFFFF"/>
                </a:solidFill>
                <a:latin typeface="Poppins Bold"/>
              </a:rPr>
            </a:br>
            <a:r>
              <a:rPr lang="pl-PL" sz="12000" dirty="0">
                <a:solidFill>
                  <a:srgbClr val="FFFFFF"/>
                </a:solidFill>
                <a:latin typeface="Poppins Bold"/>
              </a:rPr>
              <a:t>w Polsce</a:t>
            </a:r>
            <a:endParaRPr lang="en-US" sz="12000" dirty="0">
              <a:solidFill>
                <a:srgbClr val="FFFFFF"/>
              </a:solidFill>
              <a:latin typeface="Poppins Bold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A2E356E1-F3FD-78B5-E71C-C755105D5CA7}"/>
              </a:ext>
            </a:extLst>
          </p:cNvPr>
          <p:cNvGrpSpPr/>
          <p:nvPr/>
        </p:nvGrpSpPr>
        <p:grpSpPr>
          <a:xfrm>
            <a:off x="0" y="9153078"/>
            <a:ext cx="20960039" cy="1267272"/>
            <a:chOff x="0" y="9153078"/>
            <a:chExt cx="20960039" cy="1267272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53A739B0-0220-EB06-BAC5-028445F4C36F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23" name="Group 2">
                <a:extLst>
                  <a:ext uri="{FF2B5EF4-FFF2-40B4-BE49-F238E27FC236}">
                    <a16:creationId xmlns:a16="http://schemas.microsoft.com/office/drawing/2014/main" id="{65A44BA1-2631-241F-EBAB-A5DE8658C350}"/>
                  </a:ext>
                </a:extLst>
              </p:cNvPr>
              <p:cNvGrpSpPr/>
              <p:nvPr/>
            </p:nvGrpSpPr>
            <p:grpSpPr>
              <a:xfrm>
                <a:off x="0" y="9203829"/>
                <a:ext cx="18498879" cy="1216521"/>
                <a:chOff x="0" y="-38100"/>
                <a:chExt cx="4872133" cy="850900"/>
              </a:xfrm>
            </p:grpSpPr>
            <p:sp>
              <p:nvSpPr>
                <p:cNvPr id="27" name="Freeform 3">
                  <a:extLst>
                    <a:ext uri="{FF2B5EF4-FFF2-40B4-BE49-F238E27FC236}">
                      <a16:creationId xmlns:a16="http://schemas.microsoft.com/office/drawing/2014/main" id="{FF36A018-1C68-DD53-E7E0-9872EC26965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81659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133" h="812800">
                      <a:moveTo>
                        <a:pt x="0" y="0"/>
                      </a:moveTo>
                      <a:lnTo>
                        <a:pt x="4872133" y="0"/>
                      </a:lnTo>
                      <a:lnTo>
                        <a:pt x="4872133" y="812800"/>
                      </a:lnTo>
                      <a:lnTo>
                        <a:pt x="0" y="812800"/>
                      </a:lnTo>
                      <a:close/>
                    </a:path>
                  </a:pathLst>
                </a:custGeom>
                <a:solidFill>
                  <a:srgbClr val="404A6C"/>
                </a:solidFill>
              </p:spPr>
            </p:sp>
            <p:sp>
              <p:nvSpPr>
                <p:cNvPr id="28" name="TextBox 4">
                  <a:extLst>
                    <a:ext uri="{FF2B5EF4-FFF2-40B4-BE49-F238E27FC236}">
                      <a16:creationId xmlns:a16="http://schemas.microsoft.com/office/drawing/2014/main" id="{D6277D91-331D-6C13-BF6C-DBDA234A823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872133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  <p:grpSp>
            <p:nvGrpSpPr>
              <p:cNvPr id="24" name="Group 5">
                <a:extLst>
                  <a:ext uri="{FF2B5EF4-FFF2-40B4-BE49-F238E27FC236}">
                    <a16:creationId xmlns:a16="http://schemas.microsoft.com/office/drawing/2014/main" id="{544412CC-3067-4D1E-BD00-97BDAF53C240}"/>
                  </a:ext>
                </a:extLst>
              </p:cNvPr>
              <p:cNvGrpSpPr/>
              <p:nvPr/>
            </p:nvGrpSpPr>
            <p:grpSpPr>
              <a:xfrm>
                <a:off x="10006657" y="9153078"/>
                <a:ext cx="10953382" cy="1211134"/>
                <a:chOff x="143338" y="-192882"/>
                <a:chExt cx="14604510" cy="1614845"/>
              </a:xfrm>
            </p:grpSpPr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07155FC4-66FA-257C-01A1-BC97922EB1B4}"/>
                    </a:ext>
                  </a:extLst>
                </p:cNvPr>
                <p:cNvSpPr/>
                <p:nvPr/>
              </p:nvSpPr>
              <p:spPr>
                <a:xfrm>
                  <a:off x="143338" y="50363"/>
                  <a:ext cx="10658448" cy="137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8448" h="1371600">
                      <a:moveTo>
                        <a:pt x="0" y="0"/>
                      </a:moveTo>
                      <a:lnTo>
                        <a:pt x="10658448" y="0"/>
                      </a:lnTo>
                      <a:lnTo>
                        <a:pt x="10658448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128776" t="-900000"/>
                  </a:stretch>
                </a:blipFill>
              </p:spPr>
            </p:sp>
            <p:sp>
              <p:nvSpPr>
                <p:cNvPr id="26" name="TextBox 9">
                  <a:extLst>
                    <a:ext uri="{FF2B5EF4-FFF2-40B4-BE49-F238E27FC236}">
                      <a16:creationId xmlns:a16="http://schemas.microsoft.com/office/drawing/2014/main" id="{D8351705-1B23-F34B-6FB5-D6D1F4FC4479}"/>
                    </a:ext>
                  </a:extLst>
                </p:cNvPr>
                <p:cNvSpPr txBox="1"/>
                <p:nvPr/>
              </p:nvSpPr>
              <p:spPr>
                <a:xfrm>
                  <a:off x="10633048" y="-192882"/>
                  <a:ext cx="4114800" cy="14974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</p:grp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56EFE9CB-553B-29DA-E4C0-5B892BC9A31B}"/>
                </a:ext>
              </a:extLst>
            </p:cNvPr>
            <p:cNvSpPr/>
            <p:nvPr/>
          </p:nvSpPr>
          <p:spPr>
            <a:xfrm>
              <a:off x="5319671" y="9366628"/>
              <a:ext cx="3069178" cy="920372"/>
            </a:xfrm>
            <a:custGeom>
              <a:avLst/>
              <a:gdLst/>
              <a:ahLst/>
              <a:cxnLst/>
              <a:rect l="l" t="t" r="r" b="b"/>
              <a:pathLst>
                <a:path w="3069178" h="920372">
                  <a:moveTo>
                    <a:pt x="0" y="0"/>
                  </a:moveTo>
                  <a:lnTo>
                    <a:pt x="3069178" y="0"/>
                  </a:lnTo>
                  <a:lnTo>
                    <a:pt x="3069178" y="920372"/>
                  </a:lnTo>
                  <a:lnTo>
                    <a:pt x="0" y="920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265" b="-19325"/>
              </a:stretch>
            </a:blipFill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07CD7320-941F-B2DF-1B3A-DD72C865954A}"/>
                </a:ext>
              </a:extLst>
            </p:cNvPr>
            <p:cNvSpPr/>
            <p:nvPr/>
          </p:nvSpPr>
          <p:spPr>
            <a:xfrm>
              <a:off x="8701924" y="9366628"/>
              <a:ext cx="532928" cy="750603"/>
            </a:xfrm>
            <a:custGeom>
              <a:avLst/>
              <a:gdLst/>
              <a:ahLst/>
              <a:cxnLst/>
              <a:rect l="l" t="t" r="r" b="b"/>
              <a:pathLst>
                <a:path w="532928" h="750603">
                  <a:moveTo>
                    <a:pt x="0" y="0"/>
                  </a:moveTo>
                  <a:lnTo>
                    <a:pt x="532928" y="0"/>
                  </a:lnTo>
                  <a:lnTo>
                    <a:pt x="532928" y="750603"/>
                  </a:lnTo>
                  <a:lnTo>
                    <a:pt x="0" y="75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2FA06B5E-7CAD-BAFD-FCFB-CF1650E1FFED}"/>
                </a:ext>
              </a:extLst>
            </p:cNvPr>
            <p:cNvSpPr txBox="1"/>
            <p:nvPr/>
          </p:nvSpPr>
          <p:spPr>
            <a:xfrm>
              <a:off x="480554" y="9470517"/>
              <a:ext cx="4725271" cy="689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60"/>
                </a:lnSpc>
              </a:pP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Projekt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„Caritas Laudato Si':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Aktywna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wspólnot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zakresie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przeciwdziałania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nadkonsumpcji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dążeniu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do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obiegu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zamkniętym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” 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realizowany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przez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współfinansowany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jest ze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środków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NFOŚiGW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 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ramach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programu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priorytetowego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nr 7.2.1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Część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1)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lata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2021-2025.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Niniejszy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materiał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został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opublikowany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dzięki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dofinansowaniu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Narodowego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Funduszu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Ochrony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Środowiska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Wodnej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. Za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jego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treść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odpowiada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wyłącznie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Polska. </a:t>
              </a:r>
            </a:p>
            <a:p>
              <a:pPr algn="just">
                <a:lnSpc>
                  <a:spcPts val="960"/>
                </a:lnSpc>
              </a:pPr>
              <a:endParaRPr lang="en-US" sz="685" dirty="0">
                <a:solidFill>
                  <a:srgbClr val="FFFFFF"/>
                </a:solidFill>
                <a:latin typeface="Open Sans"/>
                <a:cs typeface="Open San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6918B-FC41-8B47-A6E1-DF8A4DDB1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80DFE50-3B58-4900-F929-52343C1854EF}"/>
              </a:ext>
            </a:extLst>
          </p:cNvPr>
          <p:cNvGrpSpPr/>
          <p:nvPr/>
        </p:nvGrpSpPr>
        <p:grpSpPr>
          <a:xfrm>
            <a:off x="0" y="0"/>
            <a:ext cx="18288000" cy="9772650"/>
            <a:chOff x="0" y="0"/>
            <a:chExt cx="4816593" cy="257386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FE8DADA-5164-62CE-A8E8-9C617B72C90F}"/>
                </a:ext>
              </a:extLst>
            </p:cNvPr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9A44596-9EEE-1B8F-88DF-5F0AF9791D63}"/>
                </a:ext>
              </a:extLst>
            </p:cNvPr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EF59BA74-175A-C916-C5CF-5E295DF975DF}"/>
              </a:ext>
            </a:extLst>
          </p:cNvPr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3627997-CF4E-D268-969C-CE1ACDED9F91}"/>
              </a:ext>
            </a:extLst>
          </p:cNvPr>
          <p:cNvSpPr/>
          <p:nvPr/>
        </p:nvSpPr>
        <p:spPr>
          <a:xfrm rot="-10800000">
            <a:off x="-721805" y="-1028700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589DB66-20A5-4306-7FFC-0EC9D738F99F}"/>
              </a:ext>
            </a:extLst>
          </p:cNvPr>
          <p:cNvSpPr/>
          <p:nvPr/>
        </p:nvSpPr>
        <p:spPr>
          <a:xfrm>
            <a:off x="5844122" y="7424129"/>
            <a:ext cx="3827196" cy="424471"/>
          </a:xfrm>
          <a:custGeom>
            <a:avLst/>
            <a:gdLst/>
            <a:ahLst/>
            <a:cxnLst/>
            <a:rect l="l" t="t" r="r" b="b"/>
            <a:pathLst>
              <a:path w="3827196" h="424471">
                <a:moveTo>
                  <a:pt x="0" y="0"/>
                </a:moveTo>
                <a:lnTo>
                  <a:pt x="3827197" y="0"/>
                </a:lnTo>
                <a:lnTo>
                  <a:pt x="3827197" y="424471"/>
                </a:lnTo>
                <a:lnTo>
                  <a:pt x="0" y="424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4E686B7E-FB5A-AD4B-81E2-AA95E5DC75F9}"/>
              </a:ext>
            </a:extLst>
          </p:cNvPr>
          <p:cNvSpPr/>
          <p:nvPr/>
        </p:nvSpPr>
        <p:spPr>
          <a:xfrm>
            <a:off x="9623694" y="7441277"/>
            <a:ext cx="4016106" cy="445423"/>
          </a:xfrm>
          <a:custGeom>
            <a:avLst/>
            <a:gdLst/>
            <a:ahLst/>
            <a:cxnLst/>
            <a:rect l="l" t="t" r="r" b="b"/>
            <a:pathLst>
              <a:path w="4016106" h="445423">
                <a:moveTo>
                  <a:pt x="0" y="0"/>
                </a:moveTo>
                <a:lnTo>
                  <a:pt x="4016105" y="0"/>
                </a:lnTo>
                <a:lnTo>
                  <a:pt x="4016105" y="445423"/>
                </a:lnTo>
                <a:lnTo>
                  <a:pt x="0" y="445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834A21EF-52DA-2A0A-820D-7D478174FA26}"/>
              </a:ext>
            </a:extLst>
          </p:cNvPr>
          <p:cNvGrpSpPr/>
          <p:nvPr/>
        </p:nvGrpSpPr>
        <p:grpSpPr>
          <a:xfrm>
            <a:off x="2538897" y="2034121"/>
            <a:ext cx="4246274" cy="4365393"/>
            <a:chOff x="0" y="0"/>
            <a:chExt cx="812800" cy="81280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08A3C325-33D3-806A-04D9-EC461BBB046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AC27"/>
            </a:solidFill>
          </p:spPr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19A8FF3D-9CB2-3B84-FB2C-29FC7304D0B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856F9238-4806-455E-CC3F-A72184721616}"/>
              </a:ext>
            </a:extLst>
          </p:cNvPr>
          <p:cNvSpPr txBox="1"/>
          <p:nvPr/>
        </p:nvSpPr>
        <p:spPr>
          <a:xfrm>
            <a:off x="2819400" y="3255015"/>
            <a:ext cx="1396666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12500" dirty="0">
                <a:solidFill>
                  <a:schemeClr val="bg1"/>
                </a:solidFill>
                <a:latin typeface="Poppins Bold"/>
                <a:ea typeface="Calibri Light"/>
                <a:cs typeface="Calibri Light"/>
              </a:rPr>
              <a:t>REFLEKSJE</a:t>
            </a:r>
            <a:endParaRPr lang="en-US" sz="12500" dirty="0">
              <a:solidFill>
                <a:schemeClr val="bg1"/>
              </a:solidFill>
              <a:latin typeface="Poppins Bold"/>
              <a:ea typeface="Calibri Light"/>
              <a:cs typeface="Calibri Light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0D468123-0BFE-230B-0E0A-904694864AFA}"/>
              </a:ext>
            </a:extLst>
          </p:cNvPr>
          <p:cNvGrpSpPr/>
          <p:nvPr/>
        </p:nvGrpSpPr>
        <p:grpSpPr>
          <a:xfrm>
            <a:off x="0" y="9153078"/>
            <a:ext cx="20960039" cy="1267272"/>
            <a:chOff x="0" y="9153078"/>
            <a:chExt cx="20960039" cy="1267272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B11DFEB1-5490-B489-E525-B47BE83416B9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24" name="Group 2">
                <a:extLst>
                  <a:ext uri="{FF2B5EF4-FFF2-40B4-BE49-F238E27FC236}">
                    <a16:creationId xmlns:a16="http://schemas.microsoft.com/office/drawing/2014/main" id="{D1E9C394-A424-CEF2-E1F6-0397C178FD9B}"/>
                  </a:ext>
                </a:extLst>
              </p:cNvPr>
              <p:cNvGrpSpPr/>
              <p:nvPr/>
            </p:nvGrpSpPr>
            <p:grpSpPr>
              <a:xfrm>
                <a:off x="0" y="9203829"/>
                <a:ext cx="18498879" cy="1216521"/>
                <a:chOff x="0" y="-38100"/>
                <a:chExt cx="4872133" cy="850900"/>
              </a:xfrm>
            </p:grpSpPr>
            <p:sp>
              <p:nvSpPr>
                <p:cNvPr id="28" name="Freeform 3">
                  <a:extLst>
                    <a:ext uri="{FF2B5EF4-FFF2-40B4-BE49-F238E27FC236}">
                      <a16:creationId xmlns:a16="http://schemas.microsoft.com/office/drawing/2014/main" id="{D8A52ABC-E5F6-FACC-66C8-0CFAD19CD0F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81659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133" h="812800">
                      <a:moveTo>
                        <a:pt x="0" y="0"/>
                      </a:moveTo>
                      <a:lnTo>
                        <a:pt x="4872133" y="0"/>
                      </a:lnTo>
                      <a:lnTo>
                        <a:pt x="4872133" y="812800"/>
                      </a:lnTo>
                      <a:lnTo>
                        <a:pt x="0" y="812800"/>
                      </a:lnTo>
                      <a:close/>
                    </a:path>
                  </a:pathLst>
                </a:custGeom>
                <a:solidFill>
                  <a:srgbClr val="404A6C"/>
                </a:solidFill>
              </p:spPr>
            </p:sp>
            <p:sp>
              <p:nvSpPr>
                <p:cNvPr id="29" name="TextBox 4">
                  <a:extLst>
                    <a:ext uri="{FF2B5EF4-FFF2-40B4-BE49-F238E27FC236}">
                      <a16:creationId xmlns:a16="http://schemas.microsoft.com/office/drawing/2014/main" id="{DB6409A7-2C16-B09E-E0AD-3AF9B51D87E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872133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  <p:grpSp>
            <p:nvGrpSpPr>
              <p:cNvPr id="25" name="Group 5">
                <a:extLst>
                  <a:ext uri="{FF2B5EF4-FFF2-40B4-BE49-F238E27FC236}">
                    <a16:creationId xmlns:a16="http://schemas.microsoft.com/office/drawing/2014/main" id="{591F5205-3C00-86B9-13F4-AA2E7ABE42D2}"/>
                  </a:ext>
                </a:extLst>
              </p:cNvPr>
              <p:cNvGrpSpPr/>
              <p:nvPr/>
            </p:nvGrpSpPr>
            <p:grpSpPr>
              <a:xfrm>
                <a:off x="10006657" y="9153078"/>
                <a:ext cx="10953382" cy="1211134"/>
                <a:chOff x="143338" y="-192882"/>
                <a:chExt cx="14604510" cy="1614845"/>
              </a:xfrm>
            </p:grpSpPr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5EDD2904-D26D-7CD7-E764-B2A8B664FE28}"/>
                    </a:ext>
                  </a:extLst>
                </p:cNvPr>
                <p:cNvSpPr/>
                <p:nvPr/>
              </p:nvSpPr>
              <p:spPr>
                <a:xfrm>
                  <a:off x="143338" y="50363"/>
                  <a:ext cx="10658448" cy="137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8448" h="1371600">
                      <a:moveTo>
                        <a:pt x="0" y="0"/>
                      </a:moveTo>
                      <a:lnTo>
                        <a:pt x="10658448" y="0"/>
                      </a:lnTo>
                      <a:lnTo>
                        <a:pt x="10658448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128776" t="-900000"/>
                  </a:stretch>
                </a:blipFill>
              </p:spPr>
            </p:sp>
            <p:sp>
              <p:nvSpPr>
                <p:cNvPr id="27" name="TextBox 9">
                  <a:extLst>
                    <a:ext uri="{FF2B5EF4-FFF2-40B4-BE49-F238E27FC236}">
                      <a16:creationId xmlns:a16="http://schemas.microsoft.com/office/drawing/2014/main" id="{C4FC7A00-2F86-7708-A1F5-17755F366DFD}"/>
                    </a:ext>
                  </a:extLst>
                </p:cNvPr>
                <p:cNvSpPr txBox="1"/>
                <p:nvPr/>
              </p:nvSpPr>
              <p:spPr>
                <a:xfrm>
                  <a:off x="10633048" y="-192882"/>
                  <a:ext cx="4114800" cy="14974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</p:grp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275968-71D9-4C2D-76DB-2AF88E06C0CC}"/>
                </a:ext>
              </a:extLst>
            </p:cNvPr>
            <p:cNvSpPr/>
            <p:nvPr/>
          </p:nvSpPr>
          <p:spPr>
            <a:xfrm>
              <a:off x="5319671" y="9366628"/>
              <a:ext cx="3069178" cy="920372"/>
            </a:xfrm>
            <a:custGeom>
              <a:avLst/>
              <a:gdLst/>
              <a:ahLst/>
              <a:cxnLst/>
              <a:rect l="l" t="t" r="r" b="b"/>
              <a:pathLst>
                <a:path w="3069178" h="920372">
                  <a:moveTo>
                    <a:pt x="0" y="0"/>
                  </a:moveTo>
                  <a:lnTo>
                    <a:pt x="3069178" y="0"/>
                  </a:lnTo>
                  <a:lnTo>
                    <a:pt x="3069178" y="920372"/>
                  </a:lnTo>
                  <a:lnTo>
                    <a:pt x="0" y="920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265" b="-19325"/>
              </a:stretch>
            </a:blipFill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FF7DAEC2-605E-86B9-E55E-801CE4A2B79E}"/>
                </a:ext>
              </a:extLst>
            </p:cNvPr>
            <p:cNvSpPr/>
            <p:nvPr/>
          </p:nvSpPr>
          <p:spPr>
            <a:xfrm>
              <a:off x="8701924" y="9366628"/>
              <a:ext cx="532928" cy="750603"/>
            </a:xfrm>
            <a:custGeom>
              <a:avLst/>
              <a:gdLst/>
              <a:ahLst/>
              <a:cxnLst/>
              <a:rect l="l" t="t" r="r" b="b"/>
              <a:pathLst>
                <a:path w="532928" h="750603">
                  <a:moveTo>
                    <a:pt x="0" y="0"/>
                  </a:moveTo>
                  <a:lnTo>
                    <a:pt x="532928" y="0"/>
                  </a:lnTo>
                  <a:lnTo>
                    <a:pt x="532928" y="750603"/>
                  </a:lnTo>
                  <a:lnTo>
                    <a:pt x="0" y="75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3D9F2932-932F-9AF3-B2AA-05C23BF28D98}"/>
                </a:ext>
              </a:extLst>
            </p:cNvPr>
            <p:cNvSpPr txBox="1"/>
            <p:nvPr/>
          </p:nvSpPr>
          <p:spPr>
            <a:xfrm>
              <a:off x="480554" y="9470517"/>
              <a:ext cx="4725271" cy="689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60"/>
                </a:lnSpc>
              </a:pP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Projekt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„Caritas Laudato Si':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Aktywna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wspólnot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zakresie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przeciwdziałania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nadkonsumpcji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dążeniu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do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obiegu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zamkniętym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” 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realizowany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przez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współfinansowany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jest ze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środków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NFOŚiGW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 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ramach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programu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priorytetowego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nr 7.2.1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Część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1)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lata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2021-2025.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Niniejszy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materiał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został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opublikowany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dzięki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dofinansowaniu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Narodowego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Funduszu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Ochrony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Środowiska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Wodnej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. Za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jego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treść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odpowiada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wyłącznie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Polska. </a:t>
              </a:r>
            </a:p>
            <a:p>
              <a:pPr algn="just">
                <a:lnSpc>
                  <a:spcPts val="960"/>
                </a:lnSpc>
              </a:pPr>
              <a:endParaRPr lang="en-US" sz="685" dirty="0">
                <a:solidFill>
                  <a:srgbClr val="FFFFFF"/>
                </a:solidFill>
                <a:latin typeface="Open Sans"/>
                <a:cs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762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EB000-AD6A-DDB9-A40C-6E8D9C7A1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26F57C7-9E83-3817-084D-CD706C9B63FF}"/>
              </a:ext>
            </a:extLst>
          </p:cNvPr>
          <p:cNvSpPr/>
          <p:nvPr/>
        </p:nvSpPr>
        <p:spPr>
          <a:xfrm>
            <a:off x="-227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9AAE46C-471F-AC29-0E85-B0FEEC732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t="12415"/>
          <a:stretch/>
        </p:blipFill>
        <p:spPr>
          <a:xfrm>
            <a:off x="22760" y="78600"/>
            <a:ext cx="12766680" cy="81129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2656FCC3-3F74-02D3-5AA3-057D982C3B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t="366" r="13763" b="-366"/>
          <a:stretch/>
        </p:blipFill>
        <p:spPr>
          <a:xfrm>
            <a:off x="9906000" y="1320138"/>
            <a:ext cx="8150319" cy="7756168"/>
          </a:xfrm>
          <a:prstGeom prst="rect">
            <a:avLst/>
          </a:prstGeom>
        </p:spPr>
      </p:pic>
      <p:sp>
        <p:nvSpPr>
          <p:cNvPr id="39" name="TextBox 17">
            <a:extLst>
              <a:ext uri="{FF2B5EF4-FFF2-40B4-BE49-F238E27FC236}">
                <a16:creationId xmlns:a16="http://schemas.microsoft.com/office/drawing/2014/main" id="{4BB8E65B-2268-7400-A1CD-E4EE5AB5D99A}"/>
              </a:ext>
            </a:extLst>
          </p:cNvPr>
          <p:cNvSpPr txBox="1"/>
          <p:nvPr/>
        </p:nvSpPr>
        <p:spPr>
          <a:xfrm>
            <a:off x="2209800" y="8741562"/>
            <a:ext cx="12801600" cy="142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65"/>
              </a:lnSpc>
            </a:pPr>
            <a:r>
              <a:rPr lang="pl-PL" sz="8800" dirty="0">
                <a:solidFill>
                  <a:srgbClr val="FFFFFF"/>
                </a:solidFill>
                <a:latin typeface="Josefin Sans Bold"/>
              </a:rPr>
              <a:t>Almeria </a:t>
            </a:r>
            <a:endParaRPr lang="en-US" sz="8000" dirty="0">
              <a:solidFill>
                <a:srgbClr val="FFFFFF"/>
              </a:solidFill>
              <a:latin typeface="Josefi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26150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489D4-E195-0C78-9B36-5279AF315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E60676-7B76-EC83-26D1-97D341E0DCCC}"/>
              </a:ext>
            </a:extLst>
          </p:cNvPr>
          <p:cNvSpPr/>
          <p:nvPr/>
        </p:nvSpPr>
        <p:spPr>
          <a:xfrm>
            <a:off x="-227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E00F1F5-FF9A-6B3C-5053-09D4A724AC14}"/>
              </a:ext>
            </a:extLst>
          </p:cNvPr>
          <p:cNvGrpSpPr/>
          <p:nvPr/>
        </p:nvGrpSpPr>
        <p:grpSpPr>
          <a:xfrm>
            <a:off x="7562219" y="9166664"/>
            <a:ext cx="7483798" cy="931554"/>
            <a:chOff x="0" y="0"/>
            <a:chExt cx="1971042" cy="245347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6926F11-AC55-D048-66FD-C1FAB3D089CE}"/>
                </a:ext>
              </a:extLst>
            </p:cNvPr>
            <p:cNvSpPr/>
            <p:nvPr/>
          </p:nvSpPr>
          <p:spPr>
            <a:xfrm>
              <a:off x="0" y="0"/>
              <a:ext cx="1971042" cy="245347"/>
            </a:xfrm>
            <a:custGeom>
              <a:avLst/>
              <a:gdLst/>
              <a:ahLst/>
              <a:cxnLst/>
              <a:rect l="l" t="t" r="r" b="b"/>
              <a:pathLst>
                <a:path w="1971042" h="245347">
                  <a:moveTo>
                    <a:pt x="0" y="0"/>
                  </a:moveTo>
                  <a:lnTo>
                    <a:pt x="1971042" y="0"/>
                  </a:lnTo>
                  <a:lnTo>
                    <a:pt x="1971042" y="245347"/>
                  </a:lnTo>
                  <a:lnTo>
                    <a:pt x="0" y="24534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C86EC0B-E212-511C-68FD-CF377D109AD8}"/>
                </a:ext>
              </a:extLst>
            </p:cNvPr>
            <p:cNvSpPr txBox="1"/>
            <p:nvPr/>
          </p:nvSpPr>
          <p:spPr>
            <a:xfrm>
              <a:off x="0" y="-38100"/>
              <a:ext cx="1971042" cy="283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898F5559-268E-3698-4E6E-69ED021B0261}"/>
              </a:ext>
            </a:extLst>
          </p:cNvPr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818206"/>
            </a:stretch>
          </a:blipFill>
        </p:spPr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6545951-9CF3-7AB6-96A0-35103C293A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b="25739"/>
          <a:stretch/>
        </p:blipFill>
        <p:spPr>
          <a:xfrm flipH="1">
            <a:off x="-22760" y="-16830"/>
            <a:ext cx="18322635" cy="10300366"/>
          </a:xfrm>
          <a:prstGeom prst="rect">
            <a:avLst/>
          </a:prstGeom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id="{75040C97-9DFA-C871-6B62-B1458CCDDBD1}"/>
              </a:ext>
            </a:extLst>
          </p:cNvPr>
          <p:cNvSpPr txBox="1">
            <a:spLocks/>
          </p:cNvSpPr>
          <p:nvPr/>
        </p:nvSpPr>
        <p:spPr>
          <a:xfrm>
            <a:off x="9895329" y="8006743"/>
            <a:ext cx="8001000" cy="1949205"/>
          </a:xfrm>
          <a:prstGeom prst="rect">
            <a:avLst/>
          </a:prstGeom>
          <a:solidFill>
            <a:srgbClr val="52D1B2"/>
          </a:solidFill>
          <a:ln>
            <a:noFill/>
          </a:ln>
        </p:spPr>
        <p:txBody>
          <a:bodyPr spcFirstLastPara="1" wrap="square" lIns="182850" tIns="72000" rIns="182850" bIns="72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200"/>
            </a:pPr>
            <a:r>
              <a:rPr lang="pl-PL" sz="6000" b="1" dirty="0">
                <a:solidFill>
                  <a:schemeClr val="bg1"/>
                </a:solidFill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Kto na tym zarabia, skoro nie rolnik?</a:t>
            </a:r>
            <a:endParaRPr lang="pl-PL" sz="6600" b="1" dirty="0">
              <a:solidFill>
                <a:schemeClr val="bg1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93473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45002-8775-43E8-39A6-AA3961CD2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0AF831D-C588-DE88-FDB8-6E2E1DB8F7E8}"/>
              </a:ext>
            </a:extLst>
          </p:cNvPr>
          <p:cNvSpPr/>
          <p:nvPr/>
        </p:nvSpPr>
        <p:spPr>
          <a:xfrm>
            <a:off x="-227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517B6CA-A313-580C-289E-CD1FBB1C8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14193" r="8266" b="14285"/>
          <a:stretch/>
        </p:blipFill>
        <p:spPr>
          <a:xfrm>
            <a:off x="-22760" y="-6538"/>
            <a:ext cx="18288000" cy="10287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5CDBF7DF-9C46-049D-86E3-2EC00A201547}"/>
              </a:ext>
            </a:extLst>
          </p:cNvPr>
          <p:cNvSpPr txBox="1">
            <a:spLocks/>
          </p:cNvSpPr>
          <p:nvPr/>
        </p:nvSpPr>
        <p:spPr>
          <a:xfrm>
            <a:off x="685800" y="1181100"/>
            <a:ext cx="6476999" cy="1301505"/>
          </a:xfrm>
          <a:prstGeom prst="rect">
            <a:avLst/>
          </a:prstGeom>
          <a:solidFill>
            <a:srgbClr val="404A6C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200"/>
            </a:pPr>
            <a:r>
              <a:rPr lang="pl-PL" sz="60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ZADANIE:</a:t>
            </a:r>
            <a:endParaRPr lang="pl-PL" sz="6600" b="1" dirty="0">
              <a:solidFill>
                <a:schemeClr val="bg1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BFA54D63-4D81-7526-39BD-5D7821CFEFC0}"/>
              </a:ext>
            </a:extLst>
          </p:cNvPr>
          <p:cNvSpPr txBox="1"/>
          <p:nvPr/>
        </p:nvSpPr>
        <p:spPr>
          <a:xfrm>
            <a:off x="685800" y="6743700"/>
            <a:ext cx="8001000" cy="2565693"/>
          </a:xfrm>
          <a:prstGeom prst="rect">
            <a:avLst/>
          </a:prstGeom>
          <a:solidFill>
            <a:srgbClr val="52D1B2"/>
          </a:solidFill>
          <a:ln w="38100">
            <a:solidFill>
              <a:srgbClr val="3E4A6C"/>
            </a:solidFill>
          </a:ln>
        </p:spPr>
        <p:txBody>
          <a:bodyPr wrap="square" lIns="36000" tIns="36000" rIns="36000" bIns="36000" rtlCol="0" anchor="t">
            <a:spAutoFit/>
          </a:bodyPr>
          <a:lstStyle/>
          <a:p>
            <a:pPr lvl="1"/>
            <a:r>
              <a:rPr lang="pl-PL" sz="5400" b="1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pl-PL" sz="5400" b="1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Miejsca i sposoby </a:t>
            </a:r>
            <a:br>
              <a:rPr lang="pl-PL" sz="5400" b="1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5400" b="1" dirty="0">
                <a:effectLst/>
                <a:latin typeface="Josefin Sans" pitchFamily="2" charset="-18"/>
                <a:ea typeface="Calibri" panose="020F0502020204030204" pitchFamily="34" charset="0"/>
                <a:cs typeface="Calibri" panose="020F0502020204030204" pitchFamily="34" charset="0"/>
              </a:rPr>
              <a:t>na rodzime, sezonowe warzywa i owoce</a:t>
            </a:r>
            <a:endParaRPr lang="en-US" sz="11500" spc="81" dirty="0">
              <a:solidFill>
                <a:srgbClr val="3E4A6C"/>
              </a:solidFill>
              <a:latin typeface="Kollektif Bold"/>
            </a:endParaRPr>
          </a:p>
        </p:txBody>
      </p:sp>
    </p:spTree>
    <p:extLst>
      <p:ext uri="{BB962C8B-B14F-4D97-AF65-F5344CB8AC3E}">
        <p14:creationId xmlns:p14="http://schemas.microsoft.com/office/powerpoint/2010/main" val="211468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375796E1-2F0F-614E-FE39-D129EE7B4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6" b="7630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33">
            <a:extLst>
              <a:ext uri="{FF2B5EF4-FFF2-40B4-BE49-F238E27FC236}">
                <a16:creationId xmlns:a16="http://schemas.microsoft.com/office/drawing/2014/main" id="{36D5DC99-CE34-CDBC-470F-EA142EDC79E6}"/>
              </a:ext>
            </a:extLst>
          </p:cNvPr>
          <p:cNvSpPr txBox="1"/>
          <p:nvPr/>
        </p:nvSpPr>
        <p:spPr>
          <a:xfrm>
            <a:off x="11506199" y="7898619"/>
            <a:ext cx="6575737" cy="760959"/>
          </a:xfrm>
          <a:prstGeom prst="rect">
            <a:avLst/>
          </a:prstGeom>
          <a:solidFill>
            <a:srgbClr val="3E4A6C"/>
          </a:solidFill>
        </p:spPr>
        <p:txBody>
          <a:bodyPr wrap="square" lIns="288000" tIns="72000" rIns="72000" bIns="72000" rtlCol="0" anchor="t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Barlow" panose="00000800000000000000" pitchFamily="2" charset="-18"/>
              </a:rPr>
              <a:t>SAMOZBIORY</a:t>
            </a:r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0DABFBBC-092F-3A04-118B-5E6DBE354FEC}"/>
              </a:ext>
            </a:extLst>
          </p:cNvPr>
          <p:cNvSpPr txBox="1"/>
          <p:nvPr/>
        </p:nvSpPr>
        <p:spPr>
          <a:xfrm>
            <a:off x="11506199" y="6972300"/>
            <a:ext cx="6588229" cy="760959"/>
          </a:xfrm>
          <a:prstGeom prst="rect">
            <a:avLst/>
          </a:prstGeom>
          <a:solidFill>
            <a:srgbClr val="3E4A6C"/>
          </a:solidFill>
        </p:spPr>
        <p:txBody>
          <a:bodyPr wrap="square" lIns="288000" tIns="72000" rIns="72000" bIns="72000" rtlCol="0" anchor="t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Barlow" panose="00000800000000000000" pitchFamily="2" charset="-18"/>
              </a:rPr>
              <a:t>LOKALNE TARGOWISKA 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6DDB6A2-4081-8873-9922-BBF481C0CFDA}"/>
              </a:ext>
            </a:extLst>
          </p:cNvPr>
          <p:cNvSpPr txBox="1">
            <a:spLocks/>
          </p:cNvSpPr>
          <p:nvPr/>
        </p:nvSpPr>
        <p:spPr>
          <a:xfrm>
            <a:off x="381000" y="190500"/>
            <a:ext cx="12039600" cy="1301505"/>
          </a:xfrm>
          <a:prstGeom prst="rect">
            <a:avLst/>
          </a:prstGeom>
          <a:solidFill>
            <a:srgbClr val="52D1B2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200"/>
            </a:pPr>
            <a:r>
              <a:rPr lang="pl-PL" sz="60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KRÓTKIE ŁAŃCUCHY DOSTAW</a:t>
            </a:r>
            <a:endParaRPr lang="pl-PL" sz="6600" b="1" dirty="0">
              <a:solidFill>
                <a:schemeClr val="bg1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81954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A3A1C-81A3-6A59-7BD7-6D33B4F17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B798F5-92AA-F992-832B-715077259459}"/>
              </a:ext>
            </a:extLst>
          </p:cNvPr>
          <p:cNvSpPr/>
          <p:nvPr/>
        </p:nvSpPr>
        <p:spPr>
          <a:xfrm>
            <a:off x="-227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12" descr="Edukator i aktywista Wojciech Mejor">
            <a:extLst>
              <a:ext uri="{FF2B5EF4-FFF2-40B4-BE49-F238E27FC236}">
                <a16:creationId xmlns:a16="http://schemas.microsoft.com/office/drawing/2014/main" id="{9FE88A76-5F05-D53C-F674-FFFD551D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15440843" cy="1029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7BBFDF4E-F792-8F64-EC93-A8E58BB27E8A}"/>
              </a:ext>
            </a:extLst>
          </p:cNvPr>
          <p:cNvSpPr txBox="1">
            <a:spLocks/>
          </p:cNvSpPr>
          <p:nvPr/>
        </p:nvSpPr>
        <p:spPr>
          <a:xfrm>
            <a:off x="304801" y="419339"/>
            <a:ext cx="12039600" cy="1301505"/>
          </a:xfrm>
          <a:prstGeom prst="rect">
            <a:avLst/>
          </a:prstGeom>
          <a:solidFill>
            <a:srgbClr val="52D1B2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200"/>
            </a:pPr>
            <a:r>
              <a:rPr lang="pl-PL" sz="60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KRÓTKIE ŁAŃCUCHY DOSTAW</a:t>
            </a:r>
            <a:endParaRPr lang="pl-PL" sz="6600" b="1" dirty="0">
              <a:solidFill>
                <a:schemeClr val="bg1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63E78C1-F7CB-F1AC-6356-EBB19CED11DD}"/>
              </a:ext>
            </a:extLst>
          </p:cNvPr>
          <p:cNvSpPr txBox="1"/>
          <p:nvPr/>
        </p:nvSpPr>
        <p:spPr>
          <a:xfrm>
            <a:off x="13411200" y="8877300"/>
            <a:ext cx="4351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400" dirty="0">
                <a:hlinkClick r:id="rId5"/>
              </a:rPr>
              <a:t>Źródło: https://dobrze.waw.pl</a:t>
            </a:r>
            <a:endParaRPr lang="pl-PL" sz="2400" dirty="0"/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283D2C86-BCF1-8039-D149-C490990BC978}"/>
              </a:ext>
            </a:extLst>
          </p:cNvPr>
          <p:cNvSpPr txBox="1"/>
          <p:nvPr/>
        </p:nvSpPr>
        <p:spPr>
          <a:xfrm>
            <a:off x="22760" y="6540688"/>
            <a:ext cx="6794578" cy="1426920"/>
          </a:xfrm>
          <a:prstGeom prst="rect">
            <a:avLst/>
          </a:prstGeom>
          <a:solidFill>
            <a:srgbClr val="52D1B2"/>
          </a:solidFill>
          <a:ln w="38100">
            <a:solidFill>
              <a:srgbClr val="3E4A6C"/>
            </a:solidFill>
          </a:ln>
        </p:spPr>
        <p:txBody>
          <a:bodyPr wrap="square" lIns="36000" tIns="36000" rIns="36000" bIns="36000" rtlCol="0" anchor="t">
            <a:spAutoFit/>
          </a:bodyPr>
          <a:lstStyle/>
          <a:p>
            <a:pPr lvl="1"/>
            <a:r>
              <a:rPr lang="pl-PL" sz="4400" b="1" dirty="0">
                <a:solidFill>
                  <a:srgbClr val="3E4A6C"/>
                </a:solidFill>
                <a:latin typeface="Barlow" panose="00000800000000000000" pitchFamily="2" charset="-18"/>
              </a:rPr>
              <a:t>KOOPERATYWY KONSUMENTÓW</a:t>
            </a:r>
            <a:endParaRPr lang="en-US" sz="4400" spc="81" dirty="0">
              <a:solidFill>
                <a:srgbClr val="3E4A6C"/>
              </a:solidFill>
              <a:latin typeface="Kollektif Bold"/>
            </a:endParaRPr>
          </a:p>
        </p:txBody>
      </p:sp>
    </p:spTree>
    <p:extLst>
      <p:ext uri="{BB962C8B-B14F-4D97-AF65-F5344CB8AC3E}">
        <p14:creationId xmlns:p14="http://schemas.microsoft.com/office/powerpoint/2010/main" val="1729566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a 22">
            <a:extLst>
              <a:ext uri="{FF2B5EF4-FFF2-40B4-BE49-F238E27FC236}">
                <a16:creationId xmlns:a16="http://schemas.microsoft.com/office/drawing/2014/main" id="{7E2C07C7-2F36-B549-509D-5D1A76570C8E}"/>
              </a:ext>
            </a:extLst>
          </p:cNvPr>
          <p:cNvGrpSpPr/>
          <p:nvPr/>
        </p:nvGrpSpPr>
        <p:grpSpPr>
          <a:xfrm>
            <a:off x="0" y="0"/>
            <a:ext cx="20960039" cy="10420350"/>
            <a:chOff x="0" y="0"/>
            <a:chExt cx="20960039" cy="10420350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66B097ED-1CBC-7C90-B86B-429E13AD56A2}"/>
                </a:ext>
              </a:extLst>
            </p:cNvPr>
            <p:cNvGrpSpPr/>
            <p:nvPr/>
          </p:nvGrpSpPr>
          <p:grpSpPr>
            <a:xfrm>
              <a:off x="0" y="0"/>
              <a:ext cx="18288000" cy="9772650"/>
              <a:chOff x="0" y="0"/>
              <a:chExt cx="4816593" cy="2573867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73BD47D3-F2A0-E54B-52A8-585F91EA4D85}"/>
                  </a:ext>
                </a:extLst>
              </p:cNvPr>
              <p:cNvSpPr/>
              <p:nvPr/>
            </p:nvSpPr>
            <p:spPr>
              <a:xfrm>
                <a:off x="0" y="0"/>
                <a:ext cx="4816592" cy="25738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5738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573867"/>
                    </a:lnTo>
                    <a:lnTo>
                      <a:pt x="0" y="2573867"/>
                    </a:lnTo>
                    <a:close/>
                  </a:path>
                </a:pathLst>
              </a:custGeom>
              <a:solidFill>
                <a:srgbClr val="404A6C"/>
              </a:solidFill>
            </p:spPr>
          </p:sp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B9CFF947-5D89-B6B2-6D52-0A4D49DC171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16593" cy="26119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pic>
          <p:nvPicPr>
            <p:cNvPr id="8" name="Obraz 7" descr="Obraz zawierający wzór, kwadrat, piksel, krzyżówka&#10;&#10;Opis wygenerowany automatycznie">
              <a:extLst>
                <a:ext uri="{FF2B5EF4-FFF2-40B4-BE49-F238E27FC236}">
                  <a16:creationId xmlns:a16="http://schemas.microsoft.com/office/drawing/2014/main" id="{05659B57-ACB8-3564-D1CC-A67BDA669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77113" y="3376613"/>
              <a:ext cx="3095625" cy="3076575"/>
            </a:xfrm>
            <a:prstGeom prst="rect">
              <a:avLst/>
            </a:prstGeom>
          </p:spPr>
        </p:pic>
        <p:pic>
          <p:nvPicPr>
            <p:cNvPr id="9" name="Obraz 8" descr="Obraz zawierający wzór, kwadrat, piksel, krzyżówka&#10;&#10;Opis wygenerowany automatycznie">
              <a:extLst>
                <a:ext uri="{FF2B5EF4-FFF2-40B4-BE49-F238E27FC236}">
                  <a16:creationId xmlns:a16="http://schemas.microsoft.com/office/drawing/2014/main" id="{8FE25E60-440F-AEBF-760F-208C89EF6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2213" y="3395663"/>
              <a:ext cx="3076575" cy="3076575"/>
            </a:xfrm>
            <a:prstGeom prst="rect">
              <a:avLst/>
            </a:prstGeom>
          </p:spPr>
        </p:pic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415E5CB0-CD8B-251F-612F-CD163A7814BF}"/>
                </a:ext>
              </a:extLst>
            </p:cNvPr>
            <p:cNvSpPr txBox="1"/>
            <p:nvPr/>
          </p:nvSpPr>
          <p:spPr>
            <a:xfrm>
              <a:off x="382297" y="6725649"/>
              <a:ext cx="7265729" cy="144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INSTAGRAM</a:t>
              </a:r>
            </a:p>
            <a:p>
              <a:pPr marL="0"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@si.laudato</a:t>
              </a:r>
            </a:p>
            <a:p>
              <a:pPr marL="0" lvl="1" indent="0" algn="ctr">
                <a:lnSpc>
                  <a:spcPts val="5162"/>
                </a:lnSpc>
              </a:pPr>
              <a:endParaRPr lang="en-US" sz="3150" spc="101">
                <a:solidFill>
                  <a:schemeClr val="bg1"/>
                </a:solidFill>
                <a:latin typeface="Barlow Medium Bold"/>
              </a:endParaRPr>
            </a:p>
          </p:txBody>
        </p:sp>
        <p:sp>
          <p:nvSpPr>
            <p:cNvPr id="14" name="TextBox 34">
              <a:extLst>
                <a:ext uri="{FF2B5EF4-FFF2-40B4-BE49-F238E27FC236}">
                  <a16:creationId xmlns:a16="http://schemas.microsoft.com/office/drawing/2014/main" id="{5F8BD188-526B-58F7-F432-C4E698C6550C}"/>
                </a:ext>
              </a:extLst>
            </p:cNvPr>
            <p:cNvSpPr txBox="1"/>
            <p:nvPr/>
          </p:nvSpPr>
          <p:spPr>
            <a:xfrm>
              <a:off x="5297196" y="6706598"/>
              <a:ext cx="7265729" cy="144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FACEBOOK</a:t>
              </a:r>
              <a:endParaRPr lang="pl-PL">
                <a:solidFill>
                  <a:schemeClr val="bg1"/>
                </a:solidFill>
                <a:latin typeface="Barlow Medium Bold"/>
              </a:endParaRPr>
            </a:p>
            <a:p>
              <a:pPr marL="0"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@CaritasLaudatoSi</a:t>
              </a:r>
            </a:p>
            <a:p>
              <a:pPr marL="0" lvl="1" indent="0" algn="ctr">
                <a:lnSpc>
                  <a:spcPts val="5162"/>
                </a:lnSpc>
              </a:pPr>
              <a:endParaRPr lang="en-US" sz="3150" spc="101">
                <a:solidFill>
                  <a:schemeClr val="bg1"/>
                </a:solidFill>
                <a:latin typeface="Barlow Medium Bold"/>
              </a:endParaRPr>
            </a:p>
          </p:txBody>
        </p:sp>
        <p:pic>
          <p:nvPicPr>
            <p:cNvPr id="15" name="Obraz 14" descr="Obraz zawierający wzór, kwadrat, piksel&#10;&#10;Opis wygenerowany automatycznie">
              <a:extLst>
                <a:ext uri="{FF2B5EF4-FFF2-40B4-BE49-F238E27FC236}">
                  <a16:creationId xmlns:a16="http://schemas.microsoft.com/office/drawing/2014/main" id="{89AD4F77-9F06-3E88-32F2-AACE0D036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15813" y="3395663"/>
              <a:ext cx="3000375" cy="3000375"/>
            </a:xfrm>
            <a:prstGeom prst="rect">
              <a:avLst/>
            </a:prstGeom>
          </p:spPr>
        </p:pic>
        <p:sp>
          <p:nvSpPr>
            <p:cNvPr id="16" name="TextBox 34">
              <a:extLst>
                <a:ext uri="{FF2B5EF4-FFF2-40B4-BE49-F238E27FC236}">
                  <a16:creationId xmlns:a16="http://schemas.microsoft.com/office/drawing/2014/main" id="{1FEF5F76-4177-6E92-A76D-6D7277E832A7}"/>
                </a:ext>
              </a:extLst>
            </p:cNvPr>
            <p:cNvSpPr txBox="1"/>
            <p:nvPr/>
          </p:nvSpPr>
          <p:spPr>
            <a:xfrm>
              <a:off x="10631195" y="6682785"/>
              <a:ext cx="6389429" cy="19377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WWW</a:t>
              </a:r>
              <a:endParaRPr lang="pl-PL">
                <a:solidFill>
                  <a:schemeClr val="bg1"/>
                </a:solidFill>
                <a:latin typeface="Barlow Medium Bold"/>
              </a:endParaRPr>
            </a:p>
            <a:p>
              <a:pPr algn="ctr"/>
              <a:r>
                <a:rPr lang="en-US" sz="3150" spc="101">
                  <a:solidFill>
                    <a:schemeClr val="bg1"/>
                  </a:solidFill>
                  <a:latin typeface="Barlow Medium Bold"/>
                  <a:ea typeface="+mn-lt"/>
                  <a:cs typeface="+mn-lt"/>
                </a:rPr>
                <a:t>laudatosi.caritas.pl</a:t>
              </a:r>
              <a:endParaRPr lang="en-US">
                <a:solidFill>
                  <a:schemeClr val="bg1"/>
                </a:solidFill>
                <a:latin typeface="Barlow Medium Bold"/>
                <a:ea typeface="+mn-lt"/>
                <a:cs typeface="+mn-lt"/>
              </a:endParaRPr>
            </a:p>
            <a:p>
              <a:pPr marL="0" algn="ctr">
                <a:lnSpc>
                  <a:spcPts val="3356"/>
                </a:lnSpc>
              </a:pPr>
              <a:endParaRPr lang="en-US">
                <a:latin typeface="Barlow Medium Bold"/>
              </a:endParaRPr>
            </a:p>
            <a:p>
              <a:pPr marL="0" lvl="1" indent="0" algn="ctr">
                <a:lnSpc>
                  <a:spcPts val="5162"/>
                </a:lnSpc>
              </a:pPr>
              <a:endParaRPr lang="en-US" sz="3150" spc="101">
                <a:solidFill>
                  <a:schemeClr val="bg1"/>
                </a:solidFill>
                <a:latin typeface="Barlow Medium Bold"/>
              </a:endParaRPr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CBBAEDE1-6BA9-4111-26FD-BBB71A30D4A4}"/>
                </a:ext>
              </a:extLst>
            </p:cNvPr>
            <p:cNvSpPr txBox="1"/>
            <p:nvPr/>
          </p:nvSpPr>
          <p:spPr>
            <a:xfrm>
              <a:off x="2456043" y="1705945"/>
              <a:ext cx="8749077" cy="859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13"/>
                </a:lnSpc>
              </a:pPr>
              <a:r>
                <a:rPr lang="en-US" sz="5650" spc="164">
                  <a:solidFill>
                    <a:srgbClr val="F2F2F2"/>
                  </a:solidFill>
                  <a:latin typeface="Poppins Bold"/>
                  <a:cs typeface="Poppins Bold"/>
                </a:rPr>
                <a:t>GDZIE NAS ZNALEŹĆ?</a:t>
              </a:r>
            </a:p>
          </p:txBody>
        </p:sp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98AB5675-80EC-A7F0-4E72-3FABEC43E41F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6" name="Grupa 5">
                <a:extLst>
                  <a:ext uri="{FF2B5EF4-FFF2-40B4-BE49-F238E27FC236}">
                    <a16:creationId xmlns:a16="http://schemas.microsoft.com/office/drawing/2014/main" id="{95C6F4AF-BB5F-1652-274E-004BB7266D0F}"/>
                  </a:ext>
                </a:extLst>
              </p:cNvPr>
              <p:cNvGrpSpPr/>
              <p:nvPr/>
            </p:nvGrpSpPr>
            <p:grpSpPr>
              <a:xfrm>
                <a:off x="0" y="9153078"/>
                <a:ext cx="20960039" cy="1267272"/>
                <a:chOff x="0" y="9153078"/>
                <a:chExt cx="20960039" cy="1267272"/>
              </a:xfrm>
            </p:grpSpPr>
            <p:grpSp>
              <p:nvGrpSpPr>
                <p:cNvPr id="13" name="Group 2">
                  <a:extLst>
                    <a:ext uri="{FF2B5EF4-FFF2-40B4-BE49-F238E27FC236}">
                      <a16:creationId xmlns:a16="http://schemas.microsoft.com/office/drawing/2014/main" id="{37F1F1ED-9C71-972C-4A71-267B64B92B2D}"/>
                    </a:ext>
                  </a:extLst>
                </p:cNvPr>
                <p:cNvGrpSpPr/>
                <p:nvPr/>
              </p:nvGrpSpPr>
              <p:grpSpPr>
                <a:xfrm>
                  <a:off x="0" y="9203829"/>
                  <a:ext cx="18498879" cy="1216521"/>
                  <a:chOff x="0" y="-38100"/>
                  <a:chExt cx="4872133" cy="850900"/>
                </a:xfrm>
              </p:grpSpPr>
              <p:sp>
                <p:nvSpPr>
                  <p:cNvPr id="21" name="Freeform 3">
                    <a:extLst>
                      <a:ext uri="{FF2B5EF4-FFF2-40B4-BE49-F238E27FC236}">
                        <a16:creationId xmlns:a16="http://schemas.microsoft.com/office/drawing/2014/main" id="{F7E4C345-6567-6CBE-3E2F-FFC09A55B46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816593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72133" h="812800">
                        <a:moveTo>
                          <a:pt x="0" y="0"/>
                        </a:moveTo>
                        <a:lnTo>
                          <a:pt x="4872133" y="0"/>
                        </a:lnTo>
                        <a:lnTo>
                          <a:pt x="4872133" y="812800"/>
                        </a:lnTo>
                        <a:lnTo>
                          <a:pt x="0" y="812800"/>
                        </a:lnTo>
                        <a:close/>
                      </a:path>
                    </a:pathLst>
                  </a:custGeom>
                  <a:solidFill>
                    <a:srgbClr val="404A6C"/>
                  </a:solidFill>
                </p:spPr>
              </p:sp>
              <p:sp>
                <p:nvSpPr>
                  <p:cNvPr id="22" name="TextBox 4">
                    <a:extLst>
                      <a:ext uri="{FF2B5EF4-FFF2-40B4-BE49-F238E27FC236}">
                        <a16:creationId xmlns:a16="http://schemas.microsoft.com/office/drawing/2014/main" id="{330737ED-3F2F-9BFE-66C5-3767E9DCD085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4872133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823"/>
                      </a:lnSpc>
                    </a:pPr>
                    <a:endParaRPr/>
                  </a:p>
                </p:txBody>
              </p:sp>
            </p:grpSp>
            <p:grpSp>
              <p:nvGrpSpPr>
                <p:cNvPr id="17" name="Group 5">
                  <a:extLst>
                    <a:ext uri="{FF2B5EF4-FFF2-40B4-BE49-F238E27FC236}">
                      <a16:creationId xmlns:a16="http://schemas.microsoft.com/office/drawing/2014/main" id="{C20A4981-F0B3-D0B0-6491-C184FE1C2A9B}"/>
                    </a:ext>
                  </a:extLst>
                </p:cNvPr>
                <p:cNvGrpSpPr/>
                <p:nvPr/>
              </p:nvGrpSpPr>
              <p:grpSpPr>
                <a:xfrm>
                  <a:off x="10006657" y="9153078"/>
                  <a:ext cx="10953382" cy="1211134"/>
                  <a:chOff x="143338" y="-192882"/>
                  <a:chExt cx="14604510" cy="1614845"/>
                </a:xfrm>
              </p:grpSpPr>
              <p:sp>
                <p:nvSpPr>
                  <p:cNvPr id="19" name="Freeform 6">
                    <a:extLst>
                      <a:ext uri="{FF2B5EF4-FFF2-40B4-BE49-F238E27FC236}">
                        <a16:creationId xmlns:a16="http://schemas.microsoft.com/office/drawing/2014/main" id="{D9EF632D-5F9B-5AB1-9FBB-0A6AC35D9D61}"/>
                      </a:ext>
                    </a:extLst>
                  </p:cNvPr>
                  <p:cNvSpPr/>
                  <p:nvPr/>
                </p:nvSpPr>
                <p:spPr>
                  <a:xfrm>
                    <a:off x="143338" y="50363"/>
                    <a:ext cx="10658448" cy="137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58448" h="1371600">
                        <a:moveTo>
                          <a:pt x="0" y="0"/>
                        </a:moveTo>
                        <a:lnTo>
                          <a:pt x="10658448" y="0"/>
                        </a:lnTo>
                        <a:lnTo>
                          <a:pt x="10658448" y="1371600"/>
                        </a:lnTo>
                        <a:lnTo>
                          <a:pt x="0" y="137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 l="-128776" t="-900000"/>
                    </a:stretch>
                  </a:blipFill>
                </p:spPr>
              </p:sp>
              <p:sp>
                <p:nvSpPr>
                  <p:cNvPr id="20" name="TextBox 9">
                    <a:extLst>
                      <a:ext uri="{FF2B5EF4-FFF2-40B4-BE49-F238E27FC236}">
                        <a16:creationId xmlns:a16="http://schemas.microsoft.com/office/drawing/2014/main" id="{40620FDD-7C2F-C9DC-C63A-DA7311AC85FA}"/>
                      </a:ext>
                    </a:extLst>
                  </p:cNvPr>
                  <p:cNvSpPr txBox="1"/>
                  <p:nvPr/>
                </p:nvSpPr>
                <p:spPr>
                  <a:xfrm>
                    <a:off x="10633048" y="-192882"/>
                    <a:ext cx="4114800" cy="1497475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823"/>
                      </a:lnSpc>
                    </a:pPr>
                    <a:endParaRPr/>
                  </a:p>
                </p:txBody>
              </p:sp>
            </p:grpSp>
          </p:grpSp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id="{9A7D54A3-2208-446B-8040-460E6200B89F}"/>
                  </a:ext>
                </a:extLst>
              </p:cNvPr>
              <p:cNvSpPr/>
              <p:nvPr/>
            </p:nvSpPr>
            <p:spPr>
              <a:xfrm>
                <a:off x="5319671" y="9366628"/>
                <a:ext cx="3069178" cy="920372"/>
              </a:xfrm>
              <a:custGeom>
                <a:avLst/>
                <a:gdLst/>
                <a:ahLst/>
                <a:cxnLst/>
                <a:rect l="l" t="t" r="r" b="b"/>
                <a:pathLst>
                  <a:path w="3069178" h="920372">
                    <a:moveTo>
                      <a:pt x="0" y="0"/>
                    </a:moveTo>
                    <a:lnTo>
                      <a:pt x="3069178" y="0"/>
                    </a:lnTo>
                    <a:lnTo>
                      <a:pt x="3069178" y="920372"/>
                    </a:lnTo>
                    <a:lnTo>
                      <a:pt x="0" y="920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32265" b="-19325"/>
                </a:stretch>
              </a:blipFill>
            </p:spPr>
          </p:sp>
          <p:sp>
            <p:nvSpPr>
              <p:cNvPr id="10" name="Freeform 11">
                <a:extLst>
                  <a:ext uri="{FF2B5EF4-FFF2-40B4-BE49-F238E27FC236}">
                    <a16:creationId xmlns:a16="http://schemas.microsoft.com/office/drawing/2014/main" id="{439738B7-936D-7945-8D87-AD72A0520F81}"/>
                  </a:ext>
                </a:extLst>
              </p:cNvPr>
              <p:cNvSpPr/>
              <p:nvPr/>
            </p:nvSpPr>
            <p:spPr>
              <a:xfrm>
                <a:off x="8701924" y="9366628"/>
                <a:ext cx="532928" cy="750603"/>
              </a:xfrm>
              <a:custGeom>
                <a:avLst/>
                <a:gdLst/>
                <a:ahLst/>
                <a:cxnLst/>
                <a:rect l="l" t="t" r="r" b="b"/>
                <a:pathLst>
                  <a:path w="532928" h="750603">
                    <a:moveTo>
                      <a:pt x="0" y="0"/>
                    </a:moveTo>
                    <a:lnTo>
                      <a:pt x="532928" y="0"/>
                    </a:lnTo>
                    <a:lnTo>
                      <a:pt x="532928" y="750603"/>
                    </a:lnTo>
                    <a:lnTo>
                      <a:pt x="0" y="7506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  <p:sp>
            <p:nvSpPr>
              <p:cNvPr id="12" name="TextBox 18">
                <a:extLst>
                  <a:ext uri="{FF2B5EF4-FFF2-40B4-BE49-F238E27FC236}">
                    <a16:creationId xmlns:a16="http://schemas.microsoft.com/office/drawing/2014/main" id="{CBD91288-3D2F-B5B2-4119-981A891AF210}"/>
                  </a:ext>
                </a:extLst>
              </p:cNvPr>
              <p:cNvSpPr txBox="1"/>
              <p:nvPr/>
            </p:nvSpPr>
            <p:spPr>
              <a:xfrm>
                <a:off x="480554" y="9470517"/>
                <a:ext cx="4725271" cy="6890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960"/>
                  </a:lnSpc>
                </a:pP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Projekt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„Caritas Laudato Si':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Aktywna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wspólnot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w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zakresie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przeciwdziałania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nadkonsumpcji w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dążeniu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do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gospodarki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o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obiegu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zamkniętym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” 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realizowany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przez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Polska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współfinansowany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jest ze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środków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NFOŚiGW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 w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ramach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programu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priorytetowego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nr 7.2.1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ekologiczna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Część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1)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ekologiczna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lata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2021-2025.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Niniejszy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materiał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został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opublikowany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dzięki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dofinansowaniu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Narodowego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Funduszu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Ochrony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Środowiska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i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Gospodarki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Wodnej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. Za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jego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treść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odpowiada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wyłącznie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Polska. </a:t>
                </a:r>
              </a:p>
              <a:p>
                <a:pPr algn="just">
                  <a:lnSpc>
                    <a:spcPts val="960"/>
                  </a:lnSpc>
                </a:pPr>
                <a:endParaRPr lang="en-US" sz="685" dirty="0">
                  <a:solidFill>
                    <a:srgbClr val="FFFFFF"/>
                  </a:solidFill>
                  <a:latin typeface="Open Sans"/>
                  <a:cs typeface="Open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102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77265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-721805" y="-1028700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844122" y="7424129"/>
            <a:ext cx="3827196" cy="424471"/>
          </a:xfrm>
          <a:custGeom>
            <a:avLst/>
            <a:gdLst/>
            <a:ahLst/>
            <a:cxnLst/>
            <a:rect l="l" t="t" r="r" b="b"/>
            <a:pathLst>
              <a:path w="3827196" h="424471">
                <a:moveTo>
                  <a:pt x="0" y="0"/>
                </a:moveTo>
                <a:lnTo>
                  <a:pt x="3827197" y="0"/>
                </a:lnTo>
                <a:lnTo>
                  <a:pt x="3827197" y="424471"/>
                </a:lnTo>
                <a:lnTo>
                  <a:pt x="0" y="424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23694" y="7441277"/>
            <a:ext cx="4016106" cy="445423"/>
          </a:xfrm>
          <a:custGeom>
            <a:avLst/>
            <a:gdLst/>
            <a:ahLst/>
            <a:cxnLst/>
            <a:rect l="l" t="t" r="r" b="b"/>
            <a:pathLst>
              <a:path w="4016106" h="445423">
                <a:moveTo>
                  <a:pt x="0" y="0"/>
                </a:moveTo>
                <a:lnTo>
                  <a:pt x="4016105" y="0"/>
                </a:lnTo>
                <a:lnTo>
                  <a:pt x="4016105" y="445423"/>
                </a:lnTo>
                <a:lnTo>
                  <a:pt x="0" y="445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A0EBFECF-2D32-281B-493D-2CD7D8CAAA2B}"/>
              </a:ext>
            </a:extLst>
          </p:cNvPr>
          <p:cNvGrpSpPr/>
          <p:nvPr/>
        </p:nvGrpSpPr>
        <p:grpSpPr>
          <a:xfrm>
            <a:off x="2538897" y="2034121"/>
            <a:ext cx="4246274" cy="4365393"/>
            <a:chOff x="0" y="0"/>
            <a:chExt cx="812800" cy="81280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E51787E-50A7-F88E-BA66-1B24095F7B4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AC27"/>
            </a:solidFill>
          </p:spPr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B1D5D0FB-E723-4B4C-4C4A-6C32251F904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60138" y="3324249"/>
            <a:ext cx="13210495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12500" b="1" dirty="0">
                <a:solidFill>
                  <a:schemeClr val="bg1"/>
                </a:solidFill>
                <a:latin typeface="Poppins Bold"/>
                <a:ea typeface="Calibri Light"/>
                <a:cs typeface="Calibri Light"/>
              </a:rPr>
              <a:t>6 stycznia</a:t>
            </a:r>
            <a:endParaRPr lang="en-US" sz="12500" dirty="0">
              <a:solidFill>
                <a:schemeClr val="bg1"/>
              </a:solidFill>
              <a:latin typeface="Poppins Bold"/>
              <a:ea typeface="Calibri Light"/>
              <a:cs typeface="Calibri Light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F4171BCD-A153-F4FE-0C40-F3B2248299C5}"/>
              </a:ext>
            </a:extLst>
          </p:cNvPr>
          <p:cNvGrpSpPr/>
          <p:nvPr/>
        </p:nvGrpSpPr>
        <p:grpSpPr>
          <a:xfrm>
            <a:off x="0" y="9153078"/>
            <a:ext cx="20960039" cy="1267272"/>
            <a:chOff x="0" y="9153078"/>
            <a:chExt cx="20960039" cy="1267272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AA08AC39-AC89-CB04-E615-C25715931906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24" name="Group 2">
                <a:extLst>
                  <a:ext uri="{FF2B5EF4-FFF2-40B4-BE49-F238E27FC236}">
                    <a16:creationId xmlns:a16="http://schemas.microsoft.com/office/drawing/2014/main" id="{D8650D3F-5B76-A8C9-9A3D-4CA426ED98CD}"/>
                  </a:ext>
                </a:extLst>
              </p:cNvPr>
              <p:cNvGrpSpPr/>
              <p:nvPr/>
            </p:nvGrpSpPr>
            <p:grpSpPr>
              <a:xfrm>
                <a:off x="0" y="9203829"/>
                <a:ext cx="18498879" cy="1216521"/>
                <a:chOff x="0" y="-38100"/>
                <a:chExt cx="4872133" cy="850900"/>
              </a:xfrm>
            </p:grpSpPr>
            <p:sp>
              <p:nvSpPr>
                <p:cNvPr id="28" name="Freeform 3">
                  <a:extLst>
                    <a:ext uri="{FF2B5EF4-FFF2-40B4-BE49-F238E27FC236}">
                      <a16:creationId xmlns:a16="http://schemas.microsoft.com/office/drawing/2014/main" id="{B21EA33A-D653-A46D-451C-F2E7FD9ACF9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81659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133" h="812800">
                      <a:moveTo>
                        <a:pt x="0" y="0"/>
                      </a:moveTo>
                      <a:lnTo>
                        <a:pt x="4872133" y="0"/>
                      </a:lnTo>
                      <a:lnTo>
                        <a:pt x="4872133" y="812800"/>
                      </a:lnTo>
                      <a:lnTo>
                        <a:pt x="0" y="812800"/>
                      </a:lnTo>
                      <a:close/>
                    </a:path>
                  </a:pathLst>
                </a:custGeom>
                <a:solidFill>
                  <a:srgbClr val="404A6C"/>
                </a:solidFill>
              </p:spPr>
            </p:sp>
            <p:sp>
              <p:nvSpPr>
                <p:cNvPr id="29" name="TextBox 4">
                  <a:extLst>
                    <a:ext uri="{FF2B5EF4-FFF2-40B4-BE49-F238E27FC236}">
                      <a16:creationId xmlns:a16="http://schemas.microsoft.com/office/drawing/2014/main" id="{2D7B0E87-50E1-8306-82B5-919E457A471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872133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  <p:grpSp>
            <p:nvGrpSpPr>
              <p:cNvPr id="25" name="Group 5">
                <a:extLst>
                  <a:ext uri="{FF2B5EF4-FFF2-40B4-BE49-F238E27FC236}">
                    <a16:creationId xmlns:a16="http://schemas.microsoft.com/office/drawing/2014/main" id="{A4EE2492-9295-21E5-E4B9-E8212348A097}"/>
                  </a:ext>
                </a:extLst>
              </p:cNvPr>
              <p:cNvGrpSpPr/>
              <p:nvPr/>
            </p:nvGrpSpPr>
            <p:grpSpPr>
              <a:xfrm>
                <a:off x="10006657" y="9153078"/>
                <a:ext cx="10953382" cy="1211134"/>
                <a:chOff x="143338" y="-192882"/>
                <a:chExt cx="14604510" cy="1614845"/>
              </a:xfrm>
            </p:grpSpPr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B99CDE5C-A75A-214B-CAEF-9F3CB2D5D542}"/>
                    </a:ext>
                  </a:extLst>
                </p:cNvPr>
                <p:cNvSpPr/>
                <p:nvPr/>
              </p:nvSpPr>
              <p:spPr>
                <a:xfrm>
                  <a:off x="143338" y="50363"/>
                  <a:ext cx="10658448" cy="137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8448" h="1371600">
                      <a:moveTo>
                        <a:pt x="0" y="0"/>
                      </a:moveTo>
                      <a:lnTo>
                        <a:pt x="10658448" y="0"/>
                      </a:lnTo>
                      <a:lnTo>
                        <a:pt x="10658448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128776" t="-900000"/>
                  </a:stretch>
                </a:blipFill>
              </p:spPr>
            </p:sp>
            <p:sp>
              <p:nvSpPr>
                <p:cNvPr id="27" name="TextBox 9">
                  <a:extLst>
                    <a:ext uri="{FF2B5EF4-FFF2-40B4-BE49-F238E27FC236}">
                      <a16:creationId xmlns:a16="http://schemas.microsoft.com/office/drawing/2014/main" id="{3C36C37F-E20E-6351-3318-3CD80FC79551}"/>
                    </a:ext>
                  </a:extLst>
                </p:cNvPr>
                <p:cNvSpPr txBox="1"/>
                <p:nvPr/>
              </p:nvSpPr>
              <p:spPr>
                <a:xfrm>
                  <a:off x="10633048" y="-192882"/>
                  <a:ext cx="4114800" cy="14974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</p:grp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0D67F4F-5F35-C27A-B8ED-819970D0EA20}"/>
                </a:ext>
              </a:extLst>
            </p:cNvPr>
            <p:cNvSpPr/>
            <p:nvPr/>
          </p:nvSpPr>
          <p:spPr>
            <a:xfrm>
              <a:off x="5319671" y="9366628"/>
              <a:ext cx="3069178" cy="920372"/>
            </a:xfrm>
            <a:custGeom>
              <a:avLst/>
              <a:gdLst/>
              <a:ahLst/>
              <a:cxnLst/>
              <a:rect l="l" t="t" r="r" b="b"/>
              <a:pathLst>
                <a:path w="3069178" h="920372">
                  <a:moveTo>
                    <a:pt x="0" y="0"/>
                  </a:moveTo>
                  <a:lnTo>
                    <a:pt x="3069178" y="0"/>
                  </a:lnTo>
                  <a:lnTo>
                    <a:pt x="3069178" y="920372"/>
                  </a:lnTo>
                  <a:lnTo>
                    <a:pt x="0" y="920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265" b="-19325"/>
              </a:stretch>
            </a:blipFill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3498F37-1CAD-347E-77C6-79A54AD2D52E}"/>
                </a:ext>
              </a:extLst>
            </p:cNvPr>
            <p:cNvSpPr/>
            <p:nvPr/>
          </p:nvSpPr>
          <p:spPr>
            <a:xfrm>
              <a:off x="8701924" y="9366628"/>
              <a:ext cx="532928" cy="750603"/>
            </a:xfrm>
            <a:custGeom>
              <a:avLst/>
              <a:gdLst/>
              <a:ahLst/>
              <a:cxnLst/>
              <a:rect l="l" t="t" r="r" b="b"/>
              <a:pathLst>
                <a:path w="532928" h="750603">
                  <a:moveTo>
                    <a:pt x="0" y="0"/>
                  </a:moveTo>
                  <a:lnTo>
                    <a:pt x="532928" y="0"/>
                  </a:lnTo>
                  <a:lnTo>
                    <a:pt x="532928" y="750603"/>
                  </a:lnTo>
                  <a:lnTo>
                    <a:pt x="0" y="75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410A31AC-50D3-70EC-0A94-C6AD98A8EE49}"/>
                </a:ext>
              </a:extLst>
            </p:cNvPr>
            <p:cNvSpPr txBox="1"/>
            <p:nvPr/>
          </p:nvSpPr>
          <p:spPr>
            <a:xfrm>
              <a:off x="480554" y="9470517"/>
              <a:ext cx="4725271" cy="689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60"/>
                </a:lnSpc>
              </a:pP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Projekt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„Caritas Laudato Si':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Aktywna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wspólnot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zakresie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przeciwdziałania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nadkonsumpcji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dążeniu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do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obiegu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zamkniętym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” 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realizowany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przez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współfinansowany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jest ze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środków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NFOŚiGW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 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ramach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programu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priorytetowego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nr 7.2.1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Część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1)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lata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2021-2025.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Niniejszy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materiał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został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opublikowany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dzięki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dofinansowaniu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Narodowego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Funduszu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Ochrony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Środowiska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Wodnej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. Za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jego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treść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odpowiada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wyłącznie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Polska. </a:t>
              </a:r>
            </a:p>
            <a:p>
              <a:pPr algn="just">
                <a:lnSpc>
                  <a:spcPts val="960"/>
                </a:lnSpc>
              </a:pPr>
              <a:endParaRPr lang="en-US" sz="685" dirty="0">
                <a:solidFill>
                  <a:srgbClr val="FFFFFF"/>
                </a:solidFill>
                <a:latin typeface="Open Sans"/>
                <a:cs typeface="Open San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598484" y="9166664"/>
            <a:ext cx="7483798" cy="931554"/>
            <a:chOff x="0" y="0"/>
            <a:chExt cx="1971042" cy="2453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71042" cy="245347"/>
            </a:xfrm>
            <a:custGeom>
              <a:avLst/>
              <a:gdLst/>
              <a:ahLst/>
              <a:cxnLst/>
              <a:rect l="l" t="t" r="r" b="b"/>
              <a:pathLst>
                <a:path w="1971042" h="245347">
                  <a:moveTo>
                    <a:pt x="0" y="0"/>
                  </a:moveTo>
                  <a:lnTo>
                    <a:pt x="1971042" y="0"/>
                  </a:lnTo>
                  <a:lnTo>
                    <a:pt x="1971042" y="245347"/>
                  </a:lnTo>
                  <a:lnTo>
                    <a:pt x="0" y="24534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71042" cy="283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818206"/>
            </a:stretch>
          </a:blipFill>
        </p:spPr>
      </p:sp>
      <p:sp>
        <p:nvSpPr>
          <p:cNvPr id="29" name="Symbol zastępczy zawartości 2">
            <a:extLst>
              <a:ext uri="{FF2B5EF4-FFF2-40B4-BE49-F238E27FC236}">
                <a16:creationId xmlns:a16="http://schemas.microsoft.com/office/drawing/2014/main" id="{EC04B85C-0C44-4B81-EF9A-1534D6BD43D6}"/>
              </a:ext>
            </a:extLst>
          </p:cNvPr>
          <p:cNvSpPr txBox="1">
            <a:spLocks/>
          </p:cNvSpPr>
          <p:nvPr/>
        </p:nvSpPr>
        <p:spPr>
          <a:xfrm>
            <a:off x="10187194" y="6743966"/>
            <a:ext cx="4038600" cy="21491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Owoce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jabłko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gruszka</a:t>
            </a:r>
            <a:endParaRPr lang="pl-PL" sz="2000" kern="100" dirty="0">
              <a:solidFill>
                <a:schemeClr val="bg1"/>
              </a:solidFill>
              <a:latin typeface="Barlow" panose="00000800000000000000" pitchFamily="2" charset="-18"/>
              <a:cs typeface="Times New Roman" panose="02020603050405020304" pitchFamily="18" charset="0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F1BFAD0F-226E-BBFF-5C8B-1AA7A12013A4}"/>
              </a:ext>
            </a:extLst>
          </p:cNvPr>
          <p:cNvSpPr txBox="1"/>
          <p:nvPr/>
        </p:nvSpPr>
        <p:spPr>
          <a:xfrm>
            <a:off x="922611" y="659030"/>
            <a:ext cx="16962885" cy="924555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23"/>
              </a:lnSpc>
            </a:pPr>
            <a:endParaRPr u="sng"/>
          </a:p>
        </p:txBody>
      </p:sp>
      <p:grpSp>
        <p:nvGrpSpPr>
          <p:cNvPr id="13" name="Group 13"/>
          <p:cNvGrpSpPr/>
          <p:nvPr/>
        </p:nvGrpSpPr>
        <p:grpSpPr>
          <a:xfrm>
            <a:off x="268258" y="356341"/>
            <a:ext cx="2882768" cy="288276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97923" y="1118771"/>
            <a:ext cx="7949657" cy="1371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65"/>
              </a:lnSpc>
            </a:pPr>
            <a:r>
              <a:rPr lang="pl-PL" sz="8800" dirty="0">
                <a:solidFill>
                  <a:srgbClr val="FFFFFF"/>
                </a:solidFill>
                <a:latin typeface="Josefin Sans Bold"/>
              </a:rPr>
              <a:t>6 STYCZNIA</a:t>
            </a:r>
            <a:endParaRPr lang="en-US" sz="8000" dirty="0">
              <a:solidFill>
                <a:srgbClr val="FFFFFF"/>
              </a:solidFill>
              <a:latin typeface="Josefin Sans Bold"/>
            </a:endParaRPr>
          </a:p>
        </p:txBody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5B91EDDE-4B46-0277-0E31-F423BE05D1B7}"/>
              </a:ext>
            </a:extLst>
          </p:cNvPr>
          <p:cNvSpPr txBox="1">
            <a:spLocks/>
          </p:cNvSpPr>
          <p:nvPr/>
        </p:nvSpPr>
        <p:spPr>
          <a:xfrm>
            <a:off x="5925957" y="3869252"/>
            <a:ext cx="4038600" cy="45667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Warzywa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pietruszka,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seler,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marchew, 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cebula, 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czosnek, 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pieczarka, 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ziemniak,</a:t>
            </a:r>
            <a:endParaRPr lang="pl-PL" sz="2000" kern="100" dirty="0">
              <a:solidFill>
                <a:schemeClr val="bg1"/>
              </a:solidFill>
              <a:latin typeface="Barlow" panose="00000800000000000000" pitchFamily="2" charset="-18"/>
              <a:cs typeface="Times New Roman" panose="02020603050405020304" pitchFamily="18" charset="0"/>
            </a:endParaRPr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6C97C549-F151-6BF5-6F20-0F1443E60B8E}"/>
              </a:ext>
            </a:extLst>
          </p:cNvPr>
          <p:cNvSpPr/>
          <p:nvPr/>
        </p:nvSpPr>
        <p:spPr>
          <a:xfrm>
            <a:off x="9844962" y="6913442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322F76BD-1B3E-2C50-2905-FE6899868A6E}"/>
              </a:ext>
            </a:extLst>
          </p:cNvPr>
          <p:cNvSpPr/>
          <p:nvPr/>
        </p:nvSpPr>
        <p:spPr>
          <a:xfrm>
            <a:off x="1378021" y="3398580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60099F96-F8D3-A365-DBE1-84631621443B}"/>
              </a:ext>
            </a:extLst>
          </p:cNvPr>
          <p:cNvSpPr/>
          <p:nvPr/>
        </p:nvSpPr>
        <p:spPr>
          <a:xfrm>
            <a:off x="5586529" y="3975553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2986086E-1760-D990-CB27-93BAA6142BCC}"/>
              </a:ext>
            </a:extLst>
          </p:cNvPr>
          <p:cNvSpPr txBox="1">
            <a:spLocks/>
          </p:cNvSpPr>
          <p:nvPr/>
        </p:nvSpPr>
        <p:spPr>
          <a:xfrm>
            <a:off x="1799619" y="3260826"/>
            <a:ext cx="4038600" cy="508914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Warzywa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brukselka,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jarmuż,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por, 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kapusta czerwona, 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kapusta biała, 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burak, 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skorzonera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topinambur, 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/>
                <a:cs typeface="Times New Roman"/>
              </a:rPr>
              <a:t>Skorzonera,</a:t>
            </a:r>
            <a:endParaRPr lang="pl-PL" kern="100" dirty="0">
              <a:solidFill>
                <a:schemeClr val="bg1"/>
              </a:solidFill>
              <a:latin typeface="Barlow" panose="00000800000000000000" pitchFamily="2" charset="-18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047EF8C-4109-CDE9-9DDE-411C93ED81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4" b="32662"/>
          <a:stretch/>
        </p:blipFill>
        <p:spPr bwMode="auto">
          <a:xfrm rot="2528613" flipH="1">
            <a:off x="9027261" y="2321891"/>
            <a:ext cx="5758815" cy="2279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Freeform 7">
            <a:extLst>
              <a:ext uri="{FF2B5EF4-FFF2-40B4-BE49-F238E27FC236}">
                <a16:creationId xmlns:a16="http://schemas.microsoft.com/office/drawing/2014/main" id="{DF5076A2-1BFB-6054-62BD-57BA3D78A61C}"/>
              </a:ext>
            </a:extLst>
          </p:cNvPr>
          <p:cNvSpPr/>
          <p:nvPr/>
        </p:nvSpPr>
        <p:spPr>
          <a:xfrm>
            <a:off x="808206" y="659030"/>
            <a:ext cx="16962885" cy="9100889"/>
          </a:xfrm>
          <a:custGeom>
            <a:avLst/>
            <a:gdLst/>
            <a:ahLst/>
            <a:cxnLst/>
            <a:rect l="l" t="t" r="r" b="b"/>
            <a:pathLst>
              <a:path w="4467591" h="2396942">
                <a:moveTo>
                  <a:pt x="0" y="0"/>
                </a:moveTo>
                <a:lnTo>
                  <a:pt x="4467591" y="0"/>
                </a:lnTo>
                <a:lnTo>
                  <a:pt x="4467591" y="2396942"/>
                </a:lnTo>
                <a:lnTo>
                  <a:pt x="0" y="239694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pl-PL" u="sng" dirty="0"/>
          </a:p>
        </p:txBody>
      </p:sp>
      <p:sp>
        <p:nvSpPr>
          <p:cNvPr id="5" name="Freeform 5"/>
          <p:cNvSpPr/>
          <p:nvPr/>
        </p:nvSpPr>
        <p:spPr>
          <a:xfrm rot="5400000">
            <a:off x="11968795" y="1120582"/>
            <a:ext cx="6974595" cy="3696535"/>
          </a:xfrm>
          <a:custGeom>
            <a:avLst/>
            <a:gdLst/>
            <a:ahLst/>
            <a:cxnLst/>
            <a:rect l="l" t="t" r="r" b="b"/>
            <a:pathLst>
              <a:path w="6974595" h="3696535">
                <a:moveTo>
                  <a:pt x="0" y="0"/>
                </a:moveTo>
                <a:lnTo>
                  <a:pt x="6974594" y="0"/>
                </a:lnTo>
                <a:lnTo>
                  <a:pt x="6974594" y="3696536"/>
                </a:lnTo>
                <a:lnTo>
                  <a:pt x="0" y="3696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685982" y="93190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818206"/>
            </a:stretch>
          </a:blipFill>
        </p:spPr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D6CB304-5EFE-4915-F3DA-B67CCA862D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397" y="2181781"/>
            <a:ext cx="6039481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0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77265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-721805" y="-1028700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844122" y="7424129"/>
            <a:ext cx="3827196" cy="424471"/>
          </a:xfrm>
          <a:custGeom>
            <a:avLst/>
            <a:gdLst/>
            <a:ahLst/>
            <a:cxnLst/>
            <a:rect l="l" t="t" r="r" b="b"/>
            <a:pathLst>
              <a:path w="3827196" h="424471">
                <a:moveTo>
                  <a:pt x="0" y="0"/>
                </a:moveTo>
                <a:lnTo>
                  <a:pt x="3827197" y="0"/>
                </a:lnTo>
                <a:lnTo>
                  <a:pt x="3827197" y="424471"/>
                </a:lnTo>
                <a:lnTo>
                  <a:pt x="0" y="424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23694" y="7441277"/>
            <a:ext cx="4016106" cy="445423"/>
          </a:xfrm>
          <a:custGeom>
            <a:avLst/>
            <a:gdLst/>
            <a:ahLst/>
            <a:cxnLst/>
            <a:rect l="l" t="t" r="r" b="b"/>
            <a:pathLst>
              <a:path w="4016106" h="445423">
                <a:moveTo>
                  <a:pt x="0" y="0"/>
                </a:moveTo>
                <a:lnTo>
                  <a:pt x="4016105" y="0"/>
                </a:lnTo>
                <a:lnTo>
                  <a:pt x="4016105" y="445423"/>
                </a:lnTo>
                <a:lnTo>
                  <a:pt x="0" y="445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A0EBFECF-2D32-281B-493D-2CD7D8CAAA2B}"/>
              </a:ext>
            </a:extLst>
          </p:cNvPr>
          <p:cNvGrpSpPr/>
          <p:nvPr/>
        </p:nvGrpSpPr>
        <p:grpSpPr>
          <a:xfrm>
            <a:off x="2538897" y="2034121"/>
            <a:ext cx="4246274" cy="4365393"/>
            <a:chOff x="0" y="0"/>
            <a:chExt cx="812800" cy="81280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E51787E-50A7-F88E-BA66-1B24095F7B4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AC27"/>
            </a:solidFill>
          </p:spPr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B1D5D0FB-E723-4B4C-4C4A-6C32251F904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04800" y="3309481"/>
            <a:ext cx="13210495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12500" b="1" dirty="0">
                <a:solidFill>
                  <a:schemeClr val="bg1"/>
                </a:solidFill>
                <a:latin typeface="Poppins Bold"/>
                <a:ea typeface="Calibri Light"/>
                <a:cs typeface="Calibri Light"/>
              </a:rPr>
              <a:t>26 maja</a:t>
            </a:r>
            <a:endParaRPr lang="en-US" sz="12500" dirty="0">
              <a:solidFill>
                <a:schemeClr val="bg1"/>
              </a:solidFill>
              <a:latin typeface="Poppins Bold"/>
              <a:ea typeface="Calibri Light"/>
              <a:cs typeface="Calibri Light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F9404A82-78E7-C00C-7BDF-1D8AA1ED6052}"/>
              </a:ext>
            </a:extLst>
          </p:cNvPr>
          <p:cNvGrpSpPr/>
          <p:nvPr/>
        </p:nvGrpSpPr>
        <p:grpSpPr>
          <a:xfrm>
            <a:off x="0" y="9153078"/>
            <a:ext cx="20960039" cy="1267272"/>
            <a:chOff x="0" y="9153078"/>
            <a:chExt cx="20960039" cy="1267272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F4A48829-1231-AFD0-B0A5-BC55A30E0A27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24" name="Group 2">
                <a:extLst>
                  <a:ext uri="{FF2B5EF4-FFF2-40B4-BE49-F238E27FC236}">
                    <a16:creationId xmlns:a16="http://schemas.microsoft.com/office/drawing/2014/main" id="{DB5580BC-8A5E-5F11-38D0-39E177E5A294}"/>
                  </a:ext>
                </a:extLst>
              </p:cNvPr>
              <p:cNvGrpSpPr/>
              <p:nvPr/>
            </p:nvGrpSpPr>
            <p:grpSpPr>
              <a:xfrm>
                <a:off x="0" y="9203829"/>
                <a:ext cx="18498879" cy="1216521"/>
                <a:chOff x="0" y="-38100"/>
                <a:chExt cx="4872133" cy="850900"/>
              </a:xfrm>
            </p:grpSpPr>
            <p:sp>
              <p:nvSpPr>
                <p:cNvPr id="28" name="Freeform 3">
                  <a:extLst>
                    <a:ext uri="{FF2B5EF4-FFF2-40B4-BE49-F238E27FC236}">
                      <a16:creationId xmlns:a16="http://schemas.microsoft.com/office/drawing/2014/main" id="{8339AA9C-8619-50B6-9BDF-B98AAB85B47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81659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133" h="812800">
                      <a:moveTo>
                        <a:pt x="0" y="0"/>
                      </a:moveTo>
                      <a:lnTo>
                        <a:pt x="4872133" y="0"/>
                      </a:lnTo>
                      <a:lnTo>
                        <a:pt x="4872133" y="812800"/>
                      </a:lnTo>
                      <a:lnTo>
                        <a:pt x="0" y="812800"/>
                      </a:lnTo>
                      <a:close/>
                    </a:path>
                  </a:pathLst>
                </a:custGeom>
                <a:solidFill>
                  <a:srgbClr val="404A6C"/>
                </a:solidFill>
              </p:spPr>
            </p:sp>
            <p:sp>
              <p:nvSpPr>
                <p:cNvPr id="29" name="TextBox 4">
                  <a:extLst>
                    <a:ext uri="{FF2B5EF4-FFF2-40B4-BE49-F238E27FC236}">
                      <a16:creationId xmlns:a16="http://schemas.microsoft.com/office/drawing/2014/main" id="{ECAC0D37-8338-7E63-2236-7C562000A608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872133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  <p:grpSp>
            <p:nvGrpSpPr>
              <p:cNvPr id="25" name="Group 5">
                <a:extLst>
                  <a:ext uri="{FF2B5EF4-FFF2-40B4-BE49-F238E27FC236}">
                    <a16:creationId xmlns:a16="http://schemas.microsoft.com/office/drawing/2014/main" id="{FC569859-DE54-6557-B647-D0CDB27C3F30}"/>
                  </a:ext>
                </a:extLst>
              </p:cNvPr>
              <p:cNvGrpSpPr/>
              <p:nvPr/>
            </p:nvGrpSpPr>
            <p:grpSpPr>
              <a:xfrm>
                <a:off x="10006657" y="9153078"/>
                <a:ext cx="10953382" cy="1211134"/>
                <a:chOff x="143338" y="-192882"/>
                <a:chExt cx="14604510" cy="1614845"/>
              </a:xfrm>
            </p:grpSpPr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237B0E95-23CB-1E2B-EFE5-91E2D6AC28BB}"/>
                    </a:ext>
                  </a:extLst>
                </p:cNvPr>
                <p:cNvSpPr/>
                <p:nvPr/>
              </p:nvSpPr>
              <p:spPr>
                <a:xfrm>
                  <a:off x="143338" y="50363"/>
                  <a:ext cx="10658448" cy="137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8448" h="1371600">
                      <a:moveTo>
                        <a:pt x="0" y="0"/>
                      </a:moveTo>
                      <a:lnTo>
                        <a:pt x="10658448" y="0"/>
                      </a:lnTo>
                      <a:lnTo>
                        <a:pt x="10658448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128776" t="-900000"/>
                  </a:stretch>
                </a:blipFill>
              </p:spPr>
            </p:sp>
            <p:sp>
              <p:nvSpPr>
                <p:cNvPr id="27" name="TextBox 9">
                  <a:extLst>
                    <a:ext uri="{FF2B5EF4-FFF2-40B4-BE49-F238E27FC236}">
                      <a16:creationId xmlns:a16="http://schemas.microsoft.com/office/drawing/2014/main" id="{034DA62B-256E-418B-8F0E-776EC783FEBE}"/>
                    </a:ext>
                  </a:extLst>
                </p:cNvPr>
                <p:cNvSpPr txBox="1"/>
                <p:nvPr/>
              </p:nvSpPr>
              <p:spPr>
                <a:xfrm>
                  <a:off x="10633048" y="-192882"/>
                  <a:ext cx="4114800" cy="14974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</p:grp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C01924A6-CBA2-DA8C-DAD4-6567D1D89D48}"/>
                </a:ext>
              </a:extLst>
            </p:cNvPr>
            <p:cNvSpPr/>
            <p:nvPr/>
          </p:nvSpPr>
          <p:spPr>
            <a:xfrm>
              <a:off x="5319671" y="9366628"/>
              <a:ext cx="3069178" cy="920372"/>
            </a:xfrm>
            <a:custGeom>
              <a:avLst/>
              <a:gdLst/>
              <a:ahLst/>
              <a:cxnLst/>
              <a:rect l="l" t="t" r="r" b="b"/>
              <a:pathLst>
                <a:path w="3069178" h="920372">
                  <a:moveTo>
                    <a:pt x="0" y="0"/>
                  </a:moveTo>
                  <a:lnTo>
                    <a:pt x="3069178" y="0"/>
                  </a:lnTo>
                  <a:lnTo>
                    <a:pt x="3069178" y="920372"/>
                  </a:lnTo>
                  <a:lnTo>
                    <a:pt x="0" y="920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265" b="-19325"/>
              </a:stretch>
            </a:blipFill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08CDD007-E6F8-CB70-9BDE-9EC893C86C3F}"/>
                </a:ext>
              </a:extLst>
            </p:cNvPr>
            <p:cNvSpPr/>
            <p:nvPr/>
          </p:nvSpPr>
          <p:spPr>
            <a:xfrm>
              <a:off x="8701924" y="9366628"/>
              <a:ext cx="532928" cy="750603"/>
            </a:xfrm>
            <a:custGeom>
              <a:avLst/>
              <a:gdLst/>
              <a:ahLst/>
              <a:cxnLst/>
              <a:rect l="l" t="t" r="r" b="b"/>
              <a:pathLst>
                <a:path w="532928" h="750603">
                  <a:moveTo>
                    <a:pt x="0" y="0"/>
                  </a:moveTo>
                  <a:lnTo>
                    <a:pt x="532928" y="0"/>
                  </a:lnTo>
                  <a:lnTo>
                    <a:pt x="532928" y="750603"/>
                  </a:lnTo>
                  <a:lnTo>
                    <a:pt x="0" y="75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DA4C4DAE-B0A2-4739-62AC-332F8D7E4A0D}"/>
                </a:ext>
              </a:extLst>
            </p:cNvPr>
            <p:cNvSpPr txBox="1"/>
            <p:nvPr/>
          </p:nvSpPr>
          <p:spPr>
            <a:xfrm>
              <a:off x="480554" y="9470517"/>
              <a:ext cx="4725271" cy="689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60"/>
                </a:lnSpc>
              </a:pP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Projekt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„Caritas Laudato Si':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Aktywna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wspólnot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zakresie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przeciwdziałania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nadkonsumpcji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dążeniu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do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obiegu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zamkniętym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” 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realizowany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przez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współfinansowany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jest ze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środków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NFOŚiGW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 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ramach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programu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priorytetowego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nr 7.2.1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Część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1)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lata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2021-2025.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Niniejszy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materiał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został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opublikowany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dzięki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dofinansowaniu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Narodowego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Funduszu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Ochrony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Środowiska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Wodnej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. Za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jego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treść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odpowiada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wyłącznie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Polska. </a:t>
              </a:r>
            </a:p>
            <a:p>
              <a:pPr algn="just">
                <a:lnSpc>
                  <a:spcPts val="960"/>
                </a:lnSpc>
              </a:pPr>
              <a:endParaRPr lang="en-US" sz="685" dirty="0">
                <a:solidFill>
                  <a:srgbClr val="FFFFFF"/>
                </a:solidFill>
                <a:latin typeface="Open Sans"/>
                <a:cs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3627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2191853" y="1082560"/>
            <a:ext cx="6974595" cy="3696535"/>
          </a:xfrm>
          <a:custGeom>
            <a:avLst/>
            <a:gdLst/>
            <a:ahLst/>
            <a:cxnLst/>
            <a:rect l="l" t="t" r="r" b="b"/>
            <a:pathLst>
              <a:path w="6974595" h="3696535">
                <a:moveTo>
                  <a:pt x="0" y="0"/>
                </a:moveTo>
                <a:lnTo>
                  <a:pt x="6974594" y="0"/>
                </a:lnTo>
                <a:lnTo>
                  <a:pt x="6974594" y="3696536"/>
                </a:lnTo>
                <a:lnTo>
                  <a:pt x="0" y="3696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598484" y="9166664"/>
            <a:ext cx="7483798" cy="931554"/>
            <a:chOff x="0" y="0"/>
            <a:chExt cx="1971042" cy="2453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71042" cy="245347"/>
            </a:xfrm>
            <a:custGeom>
              <a:avLst/>
              <a:gdLst/>
              <a:ahLst/>
              <a:cxnLst/>
              <a:rect l="l" t="t" r="r" b="b"/>
              <a:pathLst>
                <a:path w="1971042" h="245347">
                  <a:moveTo>
                    <a:pt x="0" y="0"/>
                  </a:moveTo>
                  <a:lnTo>
                    <a:pt x="1971042" y="0"/>
                  </a:lnTo>
                  <a:lnTo>
                    <a:pt x="1971042" y="245347"/>
                  </a:lnTo>
                  <a:lnTo>
                    <a:pt x="0" y="24534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71042" cy="283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776" t="-818206"/>
            </a:stretch>
          </a:blipFill>
        </p:spPr>
      </p:sp>
      <p:sp>
        <p:nvSpPr>
          <p:cNvPr id="20" name="Freeform 20"/>
          <p:cNvSpPr/>
          <p:nvPr/>
        </p:nvSpPr>
        <p:spPr>
          <a:xfrm rot="-2700000" flipH="1">
            <a:off x="17836666" y="4308769"/>
            <a:ext cx="1809182" cy="1766214"/>
          </a:xfrm>
          <a:custGeom>
            <a:avLst/>
            <a:gdLst/>
            <a:ahLst/>
            <a:cxnLst/>
            <a:rect l="l" t="t" r="r" b="b"/>
            <a:pathLst>
              <a:path w="1809182" h="1766214">
                <a:moveTo>
                  <a:pt x="1809182" y="0"/>
                </a:moveTo>
                <a:lnTo>
                  <a:pt x="0" y="0"/>
                </a:lnTo>
                <a:lnTo>
                  <a:pt x="0" y="1766214"/>
                </a:lnTo>
                <a:lnTo>
                  <a:pt x="1809182" y="1766214"/>
                </a:lnTo>
                <a:lnTo>
                  <a:pt x="180918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322F76BD-1B3E-2C50-2905-FE6899868A6E}"/>
              </a:ext>
            </a:extLst>
          </p:cNvPr>
          <p:cNvSpPr/>
          <p:nvPr/>
        </p:nvSpPr>
        <p:spPr>
          <a:xfrm>
            <a:off x="453257" y="3774047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60099F96-F8D3-A365-DBE1-84631621443B}"/>
              </a:ext>
            </a:extLst>
          </p:cNvPr>
          <p:cNvSpPr/>
          <p:nvPr/>
        </p:nvSpPr>
        <p:spPr>
          <a:xfrm>
            <a:off x="5305268" y="3690768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2986086E-1760-D990-CB27-93BAA6142BCC}"/>
              </a:ext>
            </a:extLst>
          </p:cNvPr>
          <p:cNvSpPr txBox="1">
            <a:spLocks/>
          </p:cNvSpPr>
          <p:nvPr/>
        </p:nvSpPr>
        <p:spPr>
          <a:xfrm>
            <a:off x="1303724" y="3481872"/>
            <a:ext cx="4495931" cy="67795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Warzywa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sałata,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rzodkiewka,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szparagi,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botwinka,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ogórek,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szczypiorek,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rzepa,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pomidor,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pl-PL" kern="100" dirty="0">
              <a:solidFill>
                <a:schemeClr val="bg1"/>
              </a:solidFill>
              <a:latin typeface="Barlow" panose="00000800000000000000" pitchFamily="2" charset="-18"/>
              <a:cs typeface="Times New Roman" panose="02020603050405020304" pitchFamily="18" charset="0"/>
            </a:endParaRPr>
          </a:p>
        </p:txBody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5B91EDDE-4B46-0277-0E31-F423BE05D1B7}"/>
              </a:ext>
            </a:extLst>
          </p:cNvPr>
          <p:cNvSpPr txBox="1">
            <a:spLocks/>
          </p:cNvSpPr>
          <p:nvPr/>
        </p:nvSpPr>
        <p:spPr>
          <a:xfrm>
            <a:off x="5612593" y="3513032"/>
            <a:ext cx="4038600" cy="60500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Warzywa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młoda marchew,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młoda pietruszka,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młody seler,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młody czosnek,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młode ziemniaki,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cebula,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por,</a:t>
            </a: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9458F10C-FFE2-0D3F-5D87-644E60FC6C66}"/>
              </a:ext>
            </a:extLst>
          </p:cNvPr>
          <p:cNvSpPr txBox="1">
            <a:spLocks/>
          </p:cNvSpPr>
          <p:nvPr/>
        </p:nvSpPr>
        <p:spPr>
          <a:xfrm>
            <a:off x="10793297" y="5900018"/>
            <a:ext cx="4038600" cy="32666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Owoce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jabłko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gruszka 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truskawka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malina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pl-PL" sz="2000" kern="100" dirty="0">
              <a:solidFill>
                <a:schemeClr val="bg1"/>
              </a:solidFill>
              <a:latin typeface="Barlow" panose="00000800000000000000" pitchFamily="2" charset="-18"/>
              <a:cs typeface="Times New Roman" panose="02020603050405020304" pitchFamily="18" charset="0"/>
            </a:endParaRPr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8478E0A9-4A06-E5E4-8A4E-9869345DC830}"/>
              </a:ext>
            </a:extLst>
          </p:cNvPr>
          <p:cNvSpPr/>
          <p:nvPr/>
        </p:nvSpPr>
        <p:spPr>
          <a:xfrm>
            <a:off x="10444821" y="6064038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05866" t="-5099"/>
            </a:stretch>
          </a:blipFill>
        </p:spPr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D7EC1FB3-E3D1-3741-199B-953CCEBBB180}"/>
              </a:ext>
            </a:extLst>
          </p:cNvPr>
          <p:cNvGrpSpPr/>
          <p:nvPr/>
        </p:nvGrpSpPr>
        <p:grpSpPr>
          <a:xfrm>
            <a:off x="922611" y="659030"/>
            <a:ext cx="16962885" cy="9245550"/>
            <a:chOff x="0" y="-38100"/>
            <a:chExt cx="4467591" cy="2435042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E6ED7B6-2F8A-9865-15A4-26CF0ABA7DC2}"/>
                </a:ext>
              </a:extLst>
            </p:cNvPr>
            <p:cNvSpPr/>
            <p:nvPr/>
          </p:nvSpPr>
          <p:spPr>
            <a:xfrm>
              <a:off x="0" y="-8678"/>
              <a:ext cx="4467591" cy="2396942"/>
            </a:xfrm>
            <a:custGeom>
              <a:avLst/>
              <a:gdLst/>
              <a:ahLst/>
              <a:cxnLst/>
              <a:rect l="l" t="t" r="r" b="b"/>
              <a:pathLst>
                <a:path w="4467591" h="2396942">
                  <a:moveTo>
                    <a:pt x="0" y="0"/>
                  </a:moveTo>
                  <a:lnTo>
                    <a:pt x="4467591" y="0"/>
                  </a:lnTo>
                  <a:lnTo>
                    <a:pt x="4467591" y="2396942"/>
                  </a:lnTo>
                  <a:lnTo>
                    <a:pt x="0" y="23969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3C59713C-6A46-D50C-07C3-1BF7DEB67AD3}"/>
                </a:ext>
              </a:extLst>
            </p:cNvPr>
            <p:cNvSpPr txBox="1"/>
            <p:nvPr/>
          </p:nvSpPr>
          <p:spPr>
            <a:xfrm>
              <a:off x="0" y="-38100"/>
              <a:ext cx="4467591" cy="2435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68258" y="356341"/>
            <a:ext cx="2882768" cy="288276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66800" y="1070559"/>
            <a:ext cx="7949657" cy="1371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65"/>
              </a:lnSpc>
            </a:pPr>
            <a:r>
              <a:rPr lang="pl-PL" sz="8800" dirty="0">
                <a:solidFill>
                  <a:srgbClr val="FFFFFF"/>
                </a:solidFill>
                <a:latin typeface="Josefin Sans Bold"/>
              </a:rPr>
              <a:t>26 MAJA</a:t>
            </a:r>
            <a:endParaRPr lang="en-US" sz="8000" dirty="0">
              <a:solidFill>
                <a:srgbClr val="FFFFFF"/>
              </a:solidFill>
              <a:latin typeface="Josefin Sans Bold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685982" y="93190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776" t="-818206"/>
            </a:stretch>
          </a:blipFill>
        </p:spPr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48AD46C-E542-7A3A-385D-413BA37F7E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199" y="1653822"/>
            <a:ext cx="6185490" cy="4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6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77265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-721805" y="-1028700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844122" y="7424129"/>
            <a:ext cx="3827196" cy="424471"/>
          </a:xfrm>
          <a:custGeom>
            <a:avLst/>
            <a:gdLst/>
            <a:ahLst/>
            <a:cxnLst/>
            <a:rect l="l" t="t" r="r" b="b"/>
            <a:pathLst>
              <a:path w="3827196" h="424471">
                <a:moveTo>
                  <a:pt x="0" y="0"/>
                </a:moveTo>
                <a:lnTo>
                  <a:pt x="3827197" y="0"/>
                </a:lnTo>
                <a:lnTo>
                  <a:pt x="3827197" y="424471"/>
                </a:lnTo>
                <a:lnTo>
                  <a:pt x="0" y="424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23694" y="7441277"/>
            <a:ext cx="4016106" cy="445423"/>
          </a:xfrm>
          <a:custGeom>
            <a:avLst/>
            <a:gdLst/>
            <a:ahLst/>
            <a:cxnLst/>
            <a:rect l="l" t="t" r="r" b="b"/>
            <a:pathLst>
              <a:path w="4016106" h="445423">
                <a:moveTo>
                  <a:pt x="0" y="0"/>
                </a:moveTo>
                <a:lnTo>
                  <a:pt x="4016105" y="0"/>
                </a:lnTo>
                <a:lnTo>
                  <a:pt x="4016105" y="445423"/>
                </a:lnTo>
                <a:lnTo>
                  <a:pt x="0" y="445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A0EBFECF-2D32-281B-493D-2CD7D8CAAA2B}"/>
              </a:ext>
            </a:extLst>
          </p:cNvPr>
          <p:cNvGrpSpPr/>
          <p:nvPr/>
        </p:nvGrpSpPr>
        <p:grpSpPr>
          <a:xfrm>
            <a:off x="2538897" y="2034121"/>
            <a:ext cx="4246274" cy="4365393"/>
            <a:chOff x="0" y="0"/>
            <a:chExt cx="812800" cy="81280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E51787E-50A7-F88E-BA66-1B24095F7B4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AC27"/>
            </a:solidFill>
          </p:spPr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B1D5D0FB-E723-4B4C-4C4A-6C32251F904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95400" y="3362028"/>
            <a:ext cx="13896295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12500" b="1" dirty="0">
                <a:solidFill>
                  <a:schemeClr val="bg1"/>
                </a:solidFill>
                <a:latin typeface="Poppins Bold"/>
                <a:ea typeface="Calibri Light"/>
                <a:cs typeface="Calibri Light"/>
              </a:rPr>
              <a:t>15 sierpnia</a:t>
            </a:r>
            <a:endParaRPr lang="en-US" sz="12500" dirty="0">
              <a:solidFill>
                <a:schemeClr val="bg1"/>
              </a:solidFill>
              <a:latin typeface="Poppins Bold"/>
              <a:ea typeface="Calibri Light"/>
              <a:cs typeface="Calibri Light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E262DD89-6636-3FC8-84D0-46BA50F0E43E}"/>
              </a:ext>
            </a:extLst>
          </p:cNvPr>
          <p:cNvGrpSpPr/>
          <p:nvPr/>
        </p:nvGrpSpPr>
        <p:grpSpPr>
          <a:xfrm>
            <a:off x="0" y="9153078"/>
            <a:ext cx="20960039" cy="1267272"/>
            <a:chOff x="0" y="9153078"/>
            <a:chExt cx="20960039" cy="1267272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0FFC94DD-E7F5-01F4-AE32-FB79D962F231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24" name="Group 2">
                <a:extLst>
                  <a:ext uri="{FF2B5EF4-FFF2-40B4-BE49-F238E27FC236}">
                    <a16:creationId xmlns:a16="http://schemas.microsoft.com/office/drawing/2014/main" id="{7FED74F4-4369-0114-DB42-B92E2A39C1B9}"/>
                  </a:ext>
                </a:extLst>
              </p:cNvPr>
              <p:cNvGrpSpPr/>
              <p:nvPr/>
            </p:nvGrpSpPr>
            <p:grpSpPr>
              <a:xfrm>
                <a:off x="0" y="9203829"/>
                <a:ext cx="18498879" cy="1216521"/>
                <a:chOff x="0" y="-38100"/>
                <a:chExt cx="4872133" cy="850900"/>
              </a:xfrm>
            </p:grpSpPr>
            <p:sp>
              <p:nvSpPr>
                <p:cNvPr id="28" name="Freeform 3">
                  <a:extLst>
                    <a:ext uri="{FF2B5EF4-FFF2-40B4-BE49-F238E27FC236}">
                      <a16:creationId xmlns:a16="http://schemas.microsoft.com/office/drawing/2014/main" id="{BABB2468-5B68-F641-9882-B5E15ADDC2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81659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133" h="812800">
                      <a:moveTo>
                        <a:pt x="0" y="0"/>
                      </a:moveTo>
                      <a:lnTo>
                        <a:pt x="4872133" y="0"/>
                      </a:lnTo>
                      <a:lnTo>
                        <a:pt x="4872133" y="812800"/>
                      </a:lnTo>
                      <a:lnTo>
                        <a:pt x="0" y="812800"/>
                      </a:lnTo>
                      <a:close/>
                    </a:path>
                  </a:pathLst>
                </a:custGeom>
                <a:solidFill>
                  <a:srgbClr val="404A6C"/>
                </a:solidFill>
              </p:spPr>
            </p:sp>
            <p:sp>
              <p:nvSpPr>
                <p:cNvPr id="29" name="TextBox 4">
                  <a:extLst>
                    <a:ext uri="{FF2B5EF4-FFF2-40B4-BE49-F238E27FC236}">
                      <a16:creationId xmlns:a16="http://schemas.microsoft.com/office/drawing/2014/main" id="{FC1CF0B5-1A6C-4F85-FD09-6ABF4694C3E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872133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  <p:grpSp>
            <p:nvGrpSpPr>
              <p:cNvPr id="25" name="Group 5">
                <a:extLst>
                  <a:ext uri="{FF2B5EF4-FFF2-40B4-BE49-F238E27FC236}">
                    <a16:creationId xmlns:a16="http://schemas.microsoft.com/office/drawing/2014/main" id="{D9B860BC-1E70-BEC0-C6B0-15C99AEF5736}"/>
                  </a:ext>
                </a:extLst>
              </p:cNvPr>
              <p:cNvGrpSpPr/>
              <p:nvPr/>
            </p:nvGrpSpPr>
            <p:grpSpPr>
              <a:xfrm>
                <a:off x="10006657" y="9153078"/>
                <a:ext cx="10953382" cy="1211134"/>
                <a:chOff x="143338" y="-192882"/>
                <a:chExt cx="14604510" cy="1614845"/>
              </a:xfrm>
            </p:grpSpPr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AF29F988-B80B-2C22-6151-509955212C2D}"/>
                    </a:ext>
                  </a:extLst>
                </p:cNvPr>
                <p:cNvSpPr/>
                <p:nvPr/>
              </p:nvSpPr>
              <p:spPr>
                <a:xfrm>
                  <a:off x="143338" y="50363"/>
                  <a:ext cx="10658448" cy="137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8448" h="1371600">
                      <a:moveTo>
                        <a:pt x="0" y="0"/>
                      </a:moveTo>
                      <a:lnTo>
                        <a:pt x="10658448" y="0"/>
                      </a:lnTo>
                      <a:lnTo>
                        <a:pt x="10658448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128776" t="-900000"/>
                  </a:stretch>
                </a:blipFill>
              </p:spPr>
            </p:sp>
            <p:sp>
              <p:nvSpPr>
                <p:cNvPr id="27" name="TextBox 9">
                  <a:extLst>
                    <a:ext uri="{FF2B5EF4-FFF2-40B4-BE49-F238E27FC236}">
                      <a16:creationId xmlns:a16="http://schemas.microsoft.com/office/drawing/2014/main" id="{DC39E085-E3B3-A048-AFB6-7E8DD50E225E}"/>
                    </a:ext>
                  </a:extLst>
                </p:cNvPr>
                <p:cNvSpPr txBox="1"/>
                <p:nvPr/>
              </p:nvSpPr>
              <p:spPr>
                <a:xfrm>
                  <a:off x="10633048" y="-192882"/>
                  <a:ext cx="4114800" cy="14974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</p:grp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EB29B94B-536E-CEE4-2A5C-4DC8E84A22C8}"/>
                </a:ext>
              </a:extLst>
            </p:cNvPr>
            <p:cNvSpPr/>
            <p:nvPr/>
          </p:nvSpPr>
          <p:spPr>
            <a:xfrm>
              <a:off x="5319671" y="9366628"/>
              <a:ext cx="3069178" cy="920372"/>
            </a:xfrm>
            <a:custGeom>
              <a:avLst/>
              <a:gdLst/>
              <a:ahLst/>
              <a:cxnLst/>
              <a:rect l="l" t="t" r="r" b="b"/>
              <a:pathLst>
                <a:path w="3069178" h="920372">
                  <a:moveTo>
                    <a:pt x="0" y="0"/>
                  </a:moveTo>
                  <a:lnTo>
                    <a:pt x="3069178" y="0"/>
                  </a:lnTo>
                  <a:lnTo>
                    <a:pt x="3069178" y="920372"/>
                  </a:lnTo>
                  <a:lnTo>
                    <a:pt x="0" y="920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265" b="-19325"/>
              </a:stretch>
            </a:blipFill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B884F653-10CB-6B58-9E17-27B09B52327D}"/>
                </a:ext>
              </a:extLst>
            </p:cNvPr>
            <p:cNvSpPr/>
            <p:nvPr/>
          </p:nvSpPr>
          <p:spPr>
            <a:xfrm>
              <a:off x="8701924" y="9366628"/>
              <a:ext cx="532928" cy="750603"/>
            </a:xfrm>
            <a:custGeom>
              <a:avLst/>
              <a:gdLst/>
              <a:ahLst/>
              <a:cxnLst/>
              <a:rect l="l" t="t" r="r" b="b"/>
              <a:pathLst>
                <a:path w="532928" h="750603">
                  <a:moveTo>
                    <a:pt x="0" y="0"/>
                  </a:moveTo>
                  <a:lnTo>
                    <a:pt x="532928" y="0"/>
                  </a:lnTo>
                  <a:lnTo>
                    <a:pt x="532928" y="750603"/>
                  </a:lnTo>
                  <a:lnTo>
                    <a:pt x="0" y="75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75A23ABE-BF90-42C6-D8D2-66355F8C0413}"/>
                </a:ext>
              </a:extLst>
            </p:cNvPr>
            <p:cNvSpPr txBox="1"/>
            <p:nvPr/>
          </p:nvSpPr>
          <p:spPr>
            <a:xfrm>
              <a:off x="480554" y="9470517"/>
              <a:ext cx="4725271" cy="689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60"/>
                </a:lnSpc>
              </a:pP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Projekt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„Caritas Laudato Si':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Aktywna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wspólnot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zakresie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przeciwdziałania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nadkonsumpcji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dążeniu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do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obiegu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zamkniętym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” 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realizowany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przez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współfinansowany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jest ze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środków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NFOŚiGW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 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ramach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programu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priorytetowego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nr 7.2.1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Część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1)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lata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2021-2025.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Niniejszy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materiał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został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opublikowany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dzięki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dofinansowaniu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Narodowego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Funduszu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Ochrony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Środowiska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Wodnej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. Za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jego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treść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odpowiada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wyłącznie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Polska. </a:t>
              </a:r>
            </a:p>
            <a:p>
              <a:pPr algn="just">
                <a:lnSpc>
                  <a:spcPts val="960"/>
                </a:lnSpc>
              </a:pPr>
              <a:endParaRPr lang="en-US" sz="685" dirty="0">
                <a:solidFill>
                  <a:srgbClr val="FFFFFF"/>
                </a:solidFill>
                <a:latin typeface="Open Sans"/>
                <a:cs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711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22611" y="659030"/>
            <a:ext cx="16962885" cy="9245550"/>
            <a:chOff x="0" y="-38100"/>
            <a:chExt cx="4467591" cy="2435042"/>
          </a:xfrm>
        </p:grpSpPr>
        <p:sp>
          <p:nvSpPr>
            <p:cNvPr id="7" name="Freeform 7"/>
            <p:cNvSpPr/>
            <p:nvPr/>
          </p:nvSpPr>
          <p:spPr>
            <a:xfrm>
              <a:off x="0" y="-8678"/>
              <a:ext cx="4467591" cy="2396942"/>
            </a:xfrm>
            <a:custGeom>
              <a:avLst/>
              <a:gdLst/>
              <a:ahLst/>
              <a:cxnLst/>
              <a:rect l="l" t="t" r="r" b="b"/>
              <a:pathLst>
                <a:path w="4467591" h="2396942">
                  <a:moveTo>
                    <a:pt x="0" y="0"/>
                  </a:moveTo>
                  <a:lnTo>
                    <a:pt x="4467591" y="0"/>
                  </a:lnTo>
                  <a:lnTo>
                    <a:pt x="4467591" y="2396942"/>
                  </a:lnTo>
                  <a:lnTo>
                    <a:pt x="0" y="23969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467591" cy="2435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98484" y="9166664"/>
            <a:ext cx="7483798" cy="931554"/>
            <a:chOff x="0" y="0"/>
            <a:chExt cx="1971042" cy="2453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71042" cy="245347"/>
            </a:xfrm>
            <a:custGeom>
              <a:avLst/>
              <a:gdLst/>
              <a:ahLst/>
              <a:cxnLst/>
              <a:rect l="l" t="t" r="r" b="b"/>
              <a:pathLst>
                <a:path w="1971042" h="245347">
                  <a:moveTo>
                    <a:pt x="0" y="0"/>
                  </a:moveTo>
                  <a:lnTo>
                    <a:pt x="1971042" y="0"/>
                  </a:lnTo>
                  <a:lnTo>
                    <a:pt x="1971042" y="245347"/>
                  </a:lnTo>
                  <a:lnTo>
                    <a:pt x="0" y="24534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71042" cy="283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818206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68258" y="356341"/>
            <a:ext cx="2882768" cy="288276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98869" y="1151914"/>
            <a:ext cx="7949657" cy="1371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65"/>
              </a:lnSpc>
            </a:pPr>
            <a:r>
              <a:rPr lang="pl-PL" sz="8800" dirty="0">
                <a:solidFill>
                  <a:srgbClr val="FFFFFF"/>
                </a:solidFill>
                <a:latin typeface="Josefin Sans Bold"/>
              </a:rPr>
              <a:t>15 SIERPNIA</a:t>
            </a:r>
            <a:endParaRPr lang="en-US" sz="8000" dirty="0">
              <a:solidFill>
                <a:srgbClr val="FFFFFF"/>
              </a:solidFill>
              <a:latin typeface="Josefin Sans Bold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685982" y="93190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818206"/>
            </a:stretch>
          </a:blipFill>
        </p:spPr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322F76BD-1B3E-2C50-2905-FE6899868A6E}"/>
              </a:ext>
            </a:extLst>
          </p:cNvPr>
          <p:cNvSpPr/>
          <p:nvPr/>
        </p:nvSpPr>
        <p:spPr>
          <a:xfrm>
            <a:off x="1145207" y="3543300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60099F96-F8D3-A365-DBE1-84631621443B}"/>
              </a:ext>
            </a:extLst>
          </p:cNvPr>
          <p:cNvSpPr/>
          <p:nvPr/>
        </p:nvSpPr>
        <p:spPr>
          <a:xfrm>
            <a:off x="5322127" y="3560248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2986086E-1760-D990-CB27-93BAA6142BCC}"/>
              </a:ext>
            </a:extLst>
          </p:cNvPr>
          <p:cNvSpPr txBox="1">
            <a:spLocks/>
          </p:cNvSpPr>
          <p:nvPr/>
        </p:nvSpPr>
        <p:spPr>
          <a:xfrm>
            <a:off x="1582321" y="3396802"/>
            <a:ext cx="4038600" cy="62344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Warzywa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effectLst/>
                <a:latin typeface="Barlow" panose="000008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dymka,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effectLst/>
                <a:latin typeface="Barlow" panose="000008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fasolka szparagowa, 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effectLst/>
                <a:latin typeface="Barlow" panose="000008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bób,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effectLst/>
                <a:latin typeface="Barlow" panose="000008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pomidor, 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effectLst/>
                <a:latin typeface="Barlow" panose="000008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papryka, 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effectLst/>
                <a:latin typeface="Barlow" panose="000008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groszek cukrowy,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effectLst/>
                <a:latin typeface="Barlow" panose="000008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kapusta biała,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effectLst/>
                <a:latin typeface="Barlow" panose="000008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kapusta pekińska, 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effectLst/>
                <a:latin typeface="Barlow" panose="000008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kalarepa,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1"/>
                </a:solidFill>
                <a:effectLst/>
                <a:latin typeface="Barlow" panose="00000800000000000000" pitchFamily="2" charset="-18"/>
                <a:ea typeface="Calibri" panose="020F0502020204030204" pitchFamily="34" charset="0"/>
              </a:rPr>
              <a:t>szczypiorek,</a:t>
            </a: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5B91EDDE-4B46-0277-0E31-F423BE05D1B7}"/>
              </a:ext>
            </a:extLst>
          </p:cNvPr>
          <p:cNvSpPr txBox="1">
            <a:spLocks/>
          </p:cNvSpPr>
          <p:nvPr/>
        </p:nvSpPr>
        <p:spPr>
          <a:xfrm>
            <a:off x="5564603" y="3413750"/>
            <a:ext cx="4249828" cy="65561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Warzywa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ogórek,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burak ćwikłowy,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seler, seler naciowy,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marchew,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pietruszka,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czosnek,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cebula,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por,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ziemniak,</a:t>
            </a: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E3E3CFA0-DA1C-B30B-CD0A-0024432699BB}"/>
              </a:ext>
            </a:extLst>
          </p:cNvPr>
          <p:cNvSpPr txBox="1">
            <a:spLocks/>
          </p:cNvSpPr>
          <p:nvPr/>
        </p:nvSpPr>
        <p:spPr>
          <a:xfrm>
            <a:off x="14639096" y="897238"/>
            <a:ext cx="4249828" cy="87077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Owoce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jabłko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gruszka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brzoskwinia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czereśnia</a:t>
            </a:r>
          </a:p>
          <a:p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Śliwka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agrest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truskawka.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malina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morela</a:t>
            </a:r>
          </a:p>
          <a:p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Nektarynka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porzeczka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borówka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wiśnia</a:t>
            </a:r>
          </a:p>
          <a:p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rabarbar</a:t>
            </a:r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F50FCA54-8F09-F203-C69A-C37605F4CD5C}"/>
              </a:ext>
            </a:extLst>
          </p:cNvPr>
          <p:cNvSpPr/>
          <p:nvPr/>
        </p:nvSpPr>
        <p:spPr>
          <a:xfrm>
            <a:off x="14257503" y="997206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84721AC-7C51-5E6A-3C44-7C07C10D7A92}"/>
              </a:ext>
            </a:extLst>
          </p:cNvPr>
          <p:cNvSpPr/>
          <p:nvPr/>
        </p:nvSpPr>
        <p:spPr>
          <a:xfrm rot="5400000">
            <a:off x="8139631" y="1039175"/>
            <a:ext cx="6974595" cy="3696535"/>
          </a:xfrm>
          <a:custGeom>
            <a:avLst/>
            <a:gdLst/>
            <a:ahLst/>
            <a:cxnLst/>
            <a:rect l="l" t="t" r="r" b="b"/>
            <a:pathLst>
              <a:path w="6974595" h="3696535">
                <a:moveTo>
                  <a:pt x="0" y="0"/>
                </a:moveTo>
                <a:lnTo>
                  <a:pt x="6974594" y="0"/>
                </a:lnTo>
                <a:lnTo>
                  <a:pt x="6974594" y="3696536"/>
                </a:lnTo>
                <a:lnTo>
                  <a:pt x="0" y="36965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EE77F71B-A1A6-1038-1BF8-ECE3966B2407}"/>
              </a:ext>
            </a:extLst>
          </p:cNvPr>
          <p:cNvGrpSpPr/>
          <p:nvPr/>
        </p:nvGrpSpPr>
        <p:grpSpPr>
          <a:xfrm>
            <a:off x="9077800" y="4381500"/>
            <a:ext cx="5615916" cy="5008262"/>
            <a:chOff x="10884631" y="3239109"/>
            <a:chExt cx="6374669" cy="5520156"/>
          </a:xfrm>
        </p:grpSpPr>
        <p:sp>
          <p:nvSpPr>
            <p:cNvPr id="3" name="Freeform 3"/>
            <p:cNvSpPr/>
            <p:nvPr/>
          </p:nvSpPr>
          <p:spPr>
            <a:xfrm>
              <a:off x="10884631" y="3239109"/>
              <a:ext cx="6374669" cy="5520156"/>
            </a:xfrm>
            <a:custGeom>
              <a:avLst/>
              <a:gdLst/>
              <a:ahLst/>
              <a:cxnLst/>
              <a:rect l="l" t="t" r="r" b="b"/>
              <a:pathLst>
                <a:path w="6374669" h="5520156">
                  <a:moveTo>
                    <a:pt x="0" y="0"/>
                  </a:moveTo>
                  <a:lnTo>
                    <a:pt x="6374669" y="0"/>
                  </a:lnTo>
                  <a:lnTo>
                    <a:pt x="6374669" y="5520156"/>
                  </a:lnTo>
                  <a:lnTo>
                    <a:pt x="0" y="5520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1077989" y="3343117"/>
              <a:ext cx="6177447" cy="5349371"/>
            </a:xfrm>
            <a:custGeom>
              <a:avLst/>
              <a:gdLst/>
              <a:ahLst/>
              <a:cxnLst/>
              <a:rect l="l" t="t" r="r" b="b"/>
              <a:pathLst>
                <a:path w="6177447" h="5349371">
                  <a:moveTo>
                    <a:pt x="0" y="0"/>
                  </a:moveTo>
                  <a:lnTo>
                    <a:pt x="6177447" y="0"/>
                  </a:lnTo>
                  <a:lnTo>
                    <a:pt x="6177447" y="5349371"/>
                  </a:lnTo>
                  <a:lnTo>
                    <a:pt x="0" y="5349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2133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77265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-721805" y="-1028700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844122" y="7424129"/>
            <a:ext cx="3827196" cy="424471"/>
          </a:xfrm>
          <a:custGeom>
            <a:avLst/>
            <a:gdLst/>
            <a:ahLst/>
            <a:cxnLst/>
            <a:rect l="l" t="t" r="r" b="b"/>
            <a:pathLst>
              <a:path w="3827196" h="424471">
                <a:moveTo>
                  <a:pt x="0" y="0"/>
                </a:moveTo>
                <a:lnTo>
                  <a:pt x="3827197" y="0"/>
                </a:lnTo>
                <a:lnTo>
                  <a:pt x="3827197" y="424471"/>
                </a:lnTo>
                <a:lnTo>
                  <a:pt x="0" y="424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23694" y="7441277"/>
            <a:ext cx="4016106" cy="445423"/>
          </a:xfrm>
          <a:custGeom>
            <a:avLst/>
            <a:gdLst/>
            <a:ahLst/>
            <a:cxnLst/>
            <a:rect l="l" t="t" r="r" b="b"/>
            <a:pathLst>
              <a:path w="4016106" h="445423">
                <a:moveTo>
                  <a:pt x="0" y="0"/>
                </a:moveTo>
                <a:lnTo>
                  <a:pt x="4016105" y="0"/>
                </a:lnTo>
                <a:lnTo>
                  <a:pt x="4016105" y="445423"/>
                </a:lnTo>
                <a:lnTo>
                  <a:pt x="0" y="445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A0EBFECF-2D32-281B-493D-2CD7D8CAAA2B}"/>
              </a:ext>
            </a:extLst>
          </p:cNvPr>
          <p:cNvGrpSpPr/>
          <p:nvPr/>
        </p:nvGrpSpPr>
        <p:grpSpPr>
          <a:xfrm>
            <a:off x="2538897" y="2034121"/>
            <a:ext cx="4246274" cy="4365393"/>
            <a:chOff x="0" y="0"/>
            <a:chExt cx="812800" cy="81280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E51787E-50A7-F88E-BA66-1B24095F7B4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AC27"/>
            </a:solidFill>
          </p:spPr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B1D5D0FB-E723-4B4C-4C4A-6C32251F904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819400" y="3255015"/>
            <a:ext cx="1396666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12500" b="1" dirty="0">
                <a:solidFill>
                  <a:schemeClr val="bg1"/>
                </a:solidFill>
                <a:latin typeface="Poppins Bold"/>
                <a:ea typeface="Calibri Light"/>
                <a:cs typeface="Calibri Light"/>
              </a:rPr>
              <a:t>28 października</a:t>
            </a:r>
            <a:endParaRPr lang="en-US" sz="12500" dirty="0">
              <a:solidFill>
                <a:schemeClr val="bg1"/>
              </a:solidFill>
              <a:latin typeface="Poppins Bold"/>
              <a:ea typeface="Calibri Light"/>
              <a:cs typeface="Calibri Light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4A88ECD8-AD82-ED0B-1EF8-D0410890FBF0}"/>
              </a:ext>
            </a:extLst>
          </p:cNvPr>
          <p:cNvGrpSpPr/>
          <p:nvPr/>
        </p:nvGrpSpPr>
        <p:grpSpPr>
          <a:xfrm>
            <a:off x="0" y="9153078"/>
            <a:ext cx="20960039" cy="1267272"/>
            <a:chOff x="0" y="9153078"/>
            <a:chExt cx="20960039" cy="1267272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EADCBFB4-EA8D-0F3F-CA2F-4CD22144A58F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24" name="Group 2">
                <a:extLst>
                  <a:ext uri="{FF2B5EF4-FFF2-40B4-BE49-F238E27FC236}">
                    <a16:creationId xmlns:a16="http://schemas.microsoft.com/office/drawing/2014/main" id="{6CCA3B25-8E54-1B66-680A-4A6633F6EF44}"/>
                  </a:ext>
                </a:extLst>
              </p:cNvPr>
              <p:cNvGrpSpPr/>
              <p:nvPr/>
            </p:nvGrpSpPr>
            <p:grpSpPr>
              <a:xfrm>
                <a:off x="0" y="9203829"/>
                <a:ext cx="18498879" cy="1216521"/>
                <a:chOff x="0" y="-38100"/>
                <a:chExt cx="4872133" cy="850900"/>
              </a:xfrm>
            </p:grpSpPr>
            <p:sp>
              <p:nvSpPr>
                <p:cNvPr id="28" name="Freeform 3">
                  <a:extLst>
                    <a:ext uri="{FF2B5EF4-FFF2-40B4-BE49-F238E27FC236}">
                      <a16:creationId xmlns:a16="http://schemas.microsoft.com/office/drawing/2014/main" id="{AFE78293-A01C-37B0-A6F7-8F4AC38F3E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81659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133" h="812800">
                      <a:moveTo>
                        <a:pt x="0" y="0"/>
                      </a:moveTo>
                      <a:lnTo>
                        <a:pt x="4872133" y="0"/>
                      </a:lnTo>
                      <a:lnTo>
                        <a:pt x="4872133" y="812800"/>
                      </a:lnTo>
                      <a:lnTo>
                        <a:pt x="0" y="812800"/>
                      </a:lnTo>
                      <a:close/>
                    </a:path>
                  </a:pathLst>
                </a:custGeom>
                <a:solidFill>
                  <a:srgbClr val="404A6C"/>
                </a:solidFill>
              </p:spPr>
            </p:sp>
            <p:sp>
              <p:nvSpPr>
                <p:cNvPr id="29" name="TextBox 4">
                  <a:extLst>
                    <a:ext uri="{FF2B5EF4-FFF2-40B4-BE49-F238E27FC236}">
                      <a16:creationId xmlns:a16="http://schemas.microsoft.com/office/drawing/2014/main" id="{F4303A8E-F787-13A8-127F-94823858F708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872133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  <p:grpSp>
            <p:nvGrpSpPr>
              <p:cNvPr id="25" name="Group 5">
                <a:extLst>
                  <a:ext uri="{FF2B5EF4-FFF2-40B4-BE49-F238E27FC236}">
                    <a16:creationId xmlns:a16="http://schemas.microsoft.com/office/drawing/2014/main" id="{FA1FCDA5-9BE0-0590-BEDB-1B6468081235}"/>
                  </a:ext>
                </a:extLst>
              </p:cNvPr>
              <p:cNvGrpSpPr/>
              <p:nvPr/>
            </p:nvGrpSpPr>
            <p:grpSpPr>
              <a:xfrm>
                <a:off x="10006657" y="9153078"/>
                <a:ext cx="10953382" cy="1211134"/>
                <a:chOff x="143338" y="-192882"/>
                <a:chExt cx="14604510" cy="1614845"/>
              </a:xfrm>
            </p:grpSpPr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355D726E-273F-49CF-8AAD-8FBC28213040}"/>
                    </a:ext>
                  </a:extLst>
                </p:cNvPr>
                <p:cNvSpPr/>
                <p:nvPr/>
              </p:nvSpPr>
              <p:spPr>
                <a:xfrm>
                  <a:off x="143338" y="50363"/>
                  <a:ext cx="10658448" cy="137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8448" h="1371600">
                      <a:moveTo>
                        <a:pt x="0" y="0"/>
                      </a:moveTo>
                      <a:lnTo>
                        <a:pt x="10658448" y="0"/>
                      </a:lnTo>
                      <a:lnTo>
                        <a:pt x="10658448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128776" t="-900000"/>
                  </a:stretch>
                </a:blipFill>
              </p:spPr>
            </p:sp>
            <p:sp>
              <p:nvSpPr>
                <p:cNvPr id="27" name="TextBox 9">
                  <a:extLst>
                    <a:ext uri="{FF2B5EF4-FFF2-40B4-BE49-F238E27FC236}">
                      <a16:creationId xmlns:a16="http://schemas.microsoft.com/office/drawing/2014/main" id="{E9FCD9FE-7457-FD05-48CA-5E3E297EA69E}"/>
                    </a:ext>
                  </a:extLst>
                </p:cNvPr>
                <p:cNvSpPr txBox="1"/>
                <p:nvPr/>
              </p:nvSpPr>
              <p:spPr>
                <a:xfrm>
                  <a:off x="10633048" y="-192882"/>
                  <a:ext cx="4114800" cy="14974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</p:grp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C33B117D-9F9F-3A29-1DD1-43CA98FEF3F6}"/>
                </a:ext>
              </a:extLst>
            </p:cNvPr>
            <p:cNvSpPr/>
            <p:nvPr/>
          </p:nvSpPr>
          <p:spPr>
            <a:xfrm>
              <a:off x="5319671" y="9366628"/>
              <a:ext cx="3069178" cy="920372"/>
            </a:xfrm>
            <a:custGeom>
              <a:avLst/>
              <a:gdLst/>
              <a:ahLst/>
              <a:cxnLst/>
              <a:rect l="l" t="t" r="r" b="b"/>
              <a:pathLst>
                <a:path w="3069178" h="920372">
                  <a:moveTo>
                    <a:pt x="0" y="0"/>
                  </a:moveTo>
                  <a:lnTo>
                    <a:pt x="3069178" y="0"/>
                  </a:lnTo>
                  <a:lnTo>
                    <a:pt x="3069178" y="920372"/>
                  </a:lnTo>
                  <a:lnTo>
                    <a:pt x="0" y="920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265" b="-19325"/>
              </a:stretch>
            </a:blipFill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B28C0836-5BDD-6778-C992-FD4AC657C77D}"/>
                </a:ext>
              </a:extLst>
            </p:cNvPr>
            <p:cNvSpPr/>
            <p:nvPr/>
          </p:nvSpPr>
          <p:spPr>
            <a:xfrm>
              <a:off x="8701924" y="9366628"/>
              <a:ext cx="532928" cy="750603"/>
            </a:xfrm>
            <a:custGeom>
              <a:avLst/>
              <a:gdLst/>
              <a:ahLst/>
              <a:cxnLst/>
              <a:rect l="l" t="t" r="r" b="b"/>
              <a:pathLst>
                <a:path w="532928" h="750603">
                  <a:moveTo>
                    <a:pt x="0" y="0"/>
                  </a:moveTo>
                  <a:lnTo>
                    <a:pt x="532928" y="0"/>
                  </a:lnTo>
                  <a:lnTo>
                    <a:pt x="532928" y="750603"/>
                  </a:lnTo>
                  <a:lnTo>
                    <a:pt x="0" y="75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05A9C3AA-0BB3-F97C-2336-8A2F260E3D2C}"/>
                </a:ext>
              </a:extLst>
            </p:cNvPr>
            <p:cNvSpPr txBox="1"/>
            <p:nvPr/>
          </p:nvSpPr>
          <p:spPr>
            <a:xfrm>
              <a:off x="480554" y="9470517"/>
              <a:ext cx="4725271" cy="689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60"/>
                </a:lnSpc>
              </a:pP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Projekt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„Caritas Laudato Si':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Aktywna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wspólnot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zakresie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przeciwdziałania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nadkonsumpcji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dążeniu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do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obiegu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zamkniętym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” 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realizowany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przez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współfinansowany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jest ze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środków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NFOŚiGW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 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ramach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programu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priorytetowego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nr 7.2.1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Część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1)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lata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2021-2025.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Niniejszy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materiał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został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opublikowany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dzięki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dofinansowaniu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Narodowego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Funduszu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Ochrony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Środowiska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Wodnej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. Za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jego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treść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odpowiada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wyłącznie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Polska. </a:t>
              </a:r>
            </a:p>
            <a:p>
              <a:pPr algn="just">
                <a:lnSpc>
                  <a:spcPts val="960"/>
                </a:lnSpc>
              </a:pPr>
              <a:endParaRPr lang="en-US" sz="685" dirty="0">
                <a:solidFill>
                  <a:srgbClr val="FFFFFF"/>
                </a:solidFill>
                <a:latin typeface="Open Sans"/>
                <a:cs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72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22611" y="659030"/>
            <a:ext cx="16962885" cy="9245550"/>
            <a:chOff x="0" y="-38100"/>
            <a:chExt cx="4467591" cy="2435042"/>
          </a:xfrm>
        </p:grpSpPr>
        <p:sp>
          <p:nvSpPr>
            <p:cNvPr id="7" name="Freeform 7"/>
            <p:cNvSpPr/>
            <p:nvPr/>
          </p:nvSpPr>
          <p:spPr>
            <a:xfrm>
              <a:off x="0" y="-8678"/>
              <a:ext cx="4467591" cy="2396942"/>
            </a:xfrm>
            <a:custGeom>
              <a:avLst/>
              <a:gdLst/>
              <a:ahLst/>
              <a:cxnLst/>
              <a:rect l="l" t="t" r="r" b="b"/>
              <a:pathLst>
                <a:path w="4467591" h="2396942">
                  <a:moveTo>
                    <a:pt x="0" y="0"/>
                  </a:moveTo>
                  <a:lnTo>
                    <a:pt x="4467591" y="0"/>
                  </a:lnTo>
                  <a:lnTo>
                    <a:pt x="4467591" y="2396942"/>
                  </a:lnTo>
                  <a:lnTo>
                    <a:pt x="0" y="23969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467591" cy="2435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62219" y="9166664"/>
            <a:ext cx="7483798" cy="931554"/>
            <a:chOff x="0" y="0"/>
            <a:chExt cx="1971042" cy="2453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71042" cy="245347"/>
            </a:xfrm>
            <a:custGeom>
              <a:avLst/>
              <a:gdLst/>
              <a:ahLst/>
              <a:cxnLst/>
              <a:rect l="l" t="t" r="r" b="b"/>
              <a:pathLst>
                <a:path w="1971042" h="245347">
                  <a:moveTo>
                    <a:pt x="0" y="0"/>
                  </a:moveTo>
                  <a:lnTo>
                    <a:pt x="1971042" y="0"/>
                  </a:lnTo>
                  <a:lnTo>
                    <a:pt x="1971042" y="245347"/>
                  </a:lnTo>
                  <a:lnTo>
                    <a:pt x="0" y="24534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71042" cy="283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818206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68258" y="356341"/>
            <a:ext cx="2882768" cy="288276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66799" y="1104900"/>
            <a:ext cx="11995479" cy="142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65"/>
              </a:lnSpc>
            </a:pPr>
            <a:r>
              <a:rPr lang="pl-PL" sz="8800" dirty="0">
                <a:solidFill>
                  <a:srgbClr val="FFFFFF"/>
                </a:solidFill>
                <a:latin typeface="Josefin Sans Bold"/>
              </a:rPr>
              <a:t>28 PAŹDZIERNIKA</a:t>
            </a:r>
            <a:endParaRPr lang="en-US" sz="8000" dirty="0">
              <a:solidFill>
                <a:srgbClr val="FFFFFF"/>
              </a:solidFill>
              <a:latin typeface="Josefin Sans Bold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685982" y="93190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818206"/>
            </a:stretch>
          </a:blipFill>
        </p:spPr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322F76BD-1B3E-2C50-2905-FE6899868A6E}"/>
              </a:ext>
            </a:extLst>
          </p:cNvPr>
          <p:cNvSpPr/>
          <p:nvPr/>
        </p:nvSpPr>
        <p:spPr>
          <a:xfrm>
            <a:off x="7163861" y="2615313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60099F96-F8D3-A365-DBE1-84631621443B}"/>
              </a:ext>
            </a:extLst>
          </p:cNvPr>
          <p:cNvSpPr/>
          <p:nvPr/>
        </p:nvSpPr>
        <p:spPr>
          <a:xfrm>
            <a:off x="2971800" y="2615313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2986086E-1760-D990-CB27-93BAA6142BCC}"/>
              </a:ext>
            </a:extLst>
          </p:cNvPr>
          <p:cNvSpPr txBox="1">
            <a:spLocks/>
          </p:cNvSpPr>
          <p:nvPr/>
        </p:nvSpPr>
        <p:spPr>
          <a:xfrm>
            <a:off x="3452639" y="2476814"/>
            <a:ext cx="4038600" cy="62344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Warzywa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sałata,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rzodkiewka,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cukinia,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kabaczek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dynia,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brokuł,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pasternak,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szpinak,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pomidor,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papryka,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kalafior,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ogórek,</a:t>
            </a: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EECA6789-64E6-6DA8-573B-C16E8C614EC2}"/>
              </a:ext>
            </a:extLst>
          </p:cNvPr>
          <p:cNvSpPr/>
          <p:nvPr/>
        </p:nvSpPr>
        <p:spPr>
          <a:xfrm rot="5400000">
            <a:off x="12187842" y="813878"/>
            <a:ext cx="6974595" cy="3696535"/>
          </a:xfrm>
          <a:custGeom>
            <a:avLst/>
            <a:gdLst/>
            <a:ahLst/>
            <a:cxnLst/>
            <a:rect l="l" t="t" r="r" b="b"/>
            <a:pathLst>
              <a:path w="6974595" h="3696535">
                <a:moveTo>
                  <a:pt x="0" y="0"/>
                </a:moveTo>
                <a:lnTo>
                  <a:pt x="6974594" y="0"/>
                </a:lnTo>
                <a:lnTo>
                  <a:pt x="6974594" y="3696536"/>
                </a:lnTo>
                <a:lnTo>
                  <a:pt x="0" y="36965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4912ED-878F-D0B4-86FC-AF24FB2BB4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7" t="32200" r="2892" b="10615"/>
          <a:stretch/>
        </p:blipFill>
        <p:spPr>
          <a:xfrm>
            <a:off x="12219649" y="5944292"/>
            <a:ext cx="5685900" cy="3897431"/>
          </a:xfrm>
          <a:prstGeom prst="rect">
            <a:avLst/>
          </a:prstGeom>
        </p:spPr>
      </p:pic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E3E3CFA0-DA1C-B30B-CD0A-0024432699BB}"/>
              </a:ext>
            </a:extLst>
          </p:cNvPr>
          <p:cNvSpPr txBox="1">
            <a:spLocks/>
          </p:cNvSpPr>
          <p:nvPr/>
        </p:nvSpPr>
        <p:spPr>
          <a:xfrm>
            <a:off x="11600513" y="3087060"/>
            <a:ext cx="4249828" cy="338763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Owoce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jabłko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gruszka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śliwka,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winogrono</a:t>
            </a:r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F50FCA54-8F09-F203-C69A-C37605F4CD5C}"/>
              </a:ext>
            </a:extLst>
          </p:cNvPr>
          <p:cNvSpPr/>
          <p:nvPr/>
        </p:nvSpPr>
        <p:spPr>
          <a:xfrm>
            <a:off x="11105866" y="3149223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5B91EDDE-4B46-0277-0E31-F423BE05D1B7}"/>
              </a:ext>
            </a:extLst>
          </p:cNvPr>
          <p:cNvSpPr txBox="1">
            <a:spLocks/>
          </p:cNvSpPr>
          <p:nvPr/>
        </p:nvSpPr>
        <p:spPr>
          <a:xfrm>
            <a:off x="7491239" y="2471324"/>
            <a:ext cx="4249828" cy="65561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3600" dirty="0">
                <a:solidFill>
                  <a:schemeClr val="bg1"/>
                </a:solidFill>
                <a:latin typeface="Barlow" panose="00000800000000000000" pitchFamily="2" charset="-18"/>
              </a:rPr>
              <a:t>Warzywa świeże</a:t>
            </a:r>
            <a:endParaRPr lang="pl-PL" dirty="0">
              <a:solidFill>
                <a:schemeClr val="bg1"/>
              </a:solidFill>
              <a:latin typeface="Barlow" panose="00000800000000000000" pitchFamily="2" charset="-18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kapusta biała,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kapusta pekińska,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kapusta czerwona,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burak,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cebula,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czosnek,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pietruszka,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marchew,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seler, seler naciowy,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por,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800" kern="100" dirty="0">
                <a:solidFill>
                  <a:schemeClr val="bg1"/>
                </a:solidFill>
                <a:latin typeface="Barlow" panose="00000800000000000000" pitchFamily="2" charset="-18"/>
                <a:cs typeface="Times New Roman" panose="02020603050405020304" pitchFamily="18" charset="0"/>
              </a:rPr>
              <a:t>ziemniak, </a:t>
            </a:r>
          </a:p>
        </p:txBody>
      </p:sp>
    </p:spTree>
    <p:extLst>
      <p:ext uri="{BB962C8B-B14F-4D97-AF65-F5344CB8AC3E}">
        <p14:creationId xmlns:p14="http://schemas.microsoft.com/office/powerpoint/2010/main" val="2156298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6DB6CD1E807844932B64EC0371CEA1" ma:contentTypeVersion="18" ma:contentTypeDescription="Utwórz nowy dokument." ma:contentTypeScope="" ma:versionID="6bfad1e9ffba364ce4e595ad2cf516d7">
  <xsd:schema xmlns:xsd="http://www.w3.org/2001/XMLSchema" xmlns:xs="http://www.w3.org/2001/XMLSchema" xmlns:p="http://schemas.microsoft.com/office/2006/metadata/properties" xmlns:ns2="8f27901b-1d3f-4f8b-bc3a-75c9c957cded" xmlns:ns3="3e676f09-0d62-496c-aaf3-e82a4d7aa0a6" targetNamespace="http://schemas.microsoft.com/office/2006/metadata/properties" ma:root="true" ma:fieldsID="0f075680c63d50bbedfd3884cb16b288" ns2:_="" ns3:_="">
    <xsd:import namespace="8f27901b-1d3f-4f8b-bc3a-75c9c957cded"/>
    <xsd:import namespace="3e676f09-0d62-496c-aaf3-e82a4d7aa0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7901b-1d3f-4f8b-bc3a-75c9c957cd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0588426c-d31e-4e49-8c5d-1b13a96b5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76f09-0d62-496c-aaf3-e82a4d7aa0a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3659a1-78fd-4f1b-9c9c-0fd3a1cdce7c}" ma:internalName="TaxCatchAll" ma:showField="CatchAllData" ma:web="3e676f09-0d62-496c-aaf3-e82a4d7aa0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27901b-1d3f-4f8b-bc3a-75c9c957cded">
      <Terms xmlns="http://schemas.microsoft.com/office/infopath/2007/PartnerControls"/>
    </lcf76f155ced4ddcb4097134ff3c332f>
    <TaxCatchAll xmlns="3e676f09-0d62-496c-aaf3-e82a4d7aa0a6" xsi:nil="true"/>
    <SharedWithUsers xmlns="3e676f09-0d62-496c-aaf3-e82a4d7aa0a6">
      <UserInfo>
        <DisplayName>Andrzej Biderman</DisplayName>
        <AccountId>15</AccountId>
        <AccountType/>
      </UserInfo>
      <UserInfo>
        <DisplayName>Marcin Kawko</DisplayName>
        <AccountId>469</AccountId>
        <AccountType/>
      </UserInfo>
      <UserInfo>
        <DisplayName>Iwona Łobasiuk</DisplayName>
        <AccountId>973</AccountId>
        <AccountType/>
      </UserInfo>
      <UserInfo>
        <DisplayName>Ireneusz Krause - Caritas Polska</DisplayName>
        <AccountId>12</AccountId>
        <AccountType/>
      </UserInfo>
      <UserInfo>
        <DisplayName>Agata Olesińska</DisplayName>
        <AccountId>1031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9FB4DAE-9E2E-4A5A-87A8-D83CA300E7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A5D040-E943-42BB-9DAA-BD6AFDC87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27901b-1d3f-4f8b-bc3a-75c9c957cded"/>
    <ds:schemaRef ds:uri="3e676f09-0d62-496c-aaf3-e82a4d7aa0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E5299B-6E42-4495-B852-63308DB46A8B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3e676f09-0d62-496c-aaf3-e82a4d7aa0a6"/>
    <ds:schemaRef ds:uri="http://schemas.microsoft.com/office/2006/documentManagement/types"/>
    <ds:schemaRef ds:uri="http://purl.org/dc/elements/1.1/"/>
    <ds:schemaRef ds:uri="8f27901b-1d3f-4f8b-bc3a-75c9c957cded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3725</TotalTime>
  <Words>1530</Words>
  <Application>Microsoft Office PowerPoint</Application>
  <PresentationFormat>Niestandardowy</PresentationFormat>
  <Paragraphs>173</Paragraphs>
  <Slides>16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9" baseType="lpstr">
      <vt:lpstr>Josefin Sans Bold</vt:lpstr>
      <vt:lpstr>Calibri</vt:lpstr>
      <vt:lpstr>Barlow Medium Bold</vt:lpstr>
      <vt:lpstr>Kollektif Bold</vt:lpstr>
      <vt:lpstr>Barlow</vt:lpstr>
      <vt:lpstr>Poppins SemiBold</vt:lpstr>
      <vt:lpstr>Arial</vt:lpstr>
      <vt:lpstr>Josefin Sans</vt:lpstr>
      <vt:lpstr>Open Sans</vt:lpstr>
      <vt:lpstr>Times New Roman</vt:lpstr>
      <vt:lpstr>Poppins Bold</vt:lpstr>
      <vt:lpstr>Symbol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ŻYWNOŚĆ– AW_LaudatoSi_Prezentacja_Zgromadzenie</dc:title>
  <dc:creator>Andrzej Biderman</dc:creator>
  <cp:lastModifiedBy>Andrzej Biderman</cp:lastModifiedBy>
  <cp:revision>18</cp:revision>
  <dcterms:created xsi:type="dcterms:W3CDTF">2006-08-16T00:00:00Z</dcterms:created>
  <dcterms:modified xsi:type="dcterms:W3CDTF">2024-03-04T10:05:40Z</dcterms:modified>
  <dc:identifier>DAF0tqpzSJs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0x010100056DB6CD1E807844932B64EC0371CEA1</vt:lpwstr>
  </property>
  <property fmtid="{D5CDD505-2E9C-101B-9397-08002B2CF9AE}" pid="3" name="MediaServiceImageTags">
    <vt:lpwstr/>
  </property>
</Properties>
</file>